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A1F5A-0D31-4EB4-835E-01A59F50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E8472-0AF2-4FFA-AC0B-0F6EB3B0A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876B5-DCE0-4366-A2F7-6EBEF9BC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C5836-E3DE-412C-9B53-D86E8873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F8973-CB7B-4018-AD26-454F0486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240E6-7C5F-47F2-AE98-0F1201F6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00B77-3138-4BA4-AD19-5C866085E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10065-A478-4990-9F01-E346C292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F0FE5-0A59-442C-8540-C52D5C252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40C0A-C348-4B24-AEBA-AAE767D8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66FA-FCA3-4C2E-AFE4-FF806B3B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01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ICC护理个案分享PPT\n## 1. PICC护理的基本概念与重要性\n### 1.1 PICC的定义与分类\n### 1.2 PICC护理的重要性及影响\n### 1.3 PICC护理在临床中的应用\n## 2. PICC护理的操作流程与技巧\n### 2.1 PICC置管前的评估与准备\n### 2.2 PICC置管过程中的操作技巧\n### 2.3 PICC置管后的维护与管理\n## 3. PICC护理中的并发症与预防措施\n### 3.1 PICC置管过程中的并发症及预防\n### 3.2 PICC使用过程中的并发症及预防\n### 3.3 PICC拔管后的并发症及预防\n## 4. PICC护理的个案分享与讨论\n### 4.1 PICC护理成功个案分享\n### 4.2 PICC护理失败个案分析与讨论\n### 4.3 PICC护理中的经验教训与改进措施\n## 5. PICC护理的未来发展趋势与挑战\n### 5.1 PICC护理技术的创新与进步\n### 5.2 PICC护理管理的优化与改进\n### 5.3 PICC护理在未来临床实践中的挑战与机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PICC护理个案分享PPT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700"/>
              <a:t> PICC护理的基本概念与重要性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PICC（经外周静脉置入中心静脉导管）的定义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经外周静脉穿刺置入的中心静脉导管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用于静脉输液、输血、化疗等治疗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可减少患者反复穿刺的痛苦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PICC的分类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根据导管长度和直径的不同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分为中心静脉导管（CVC）和周围静脉导管（PICC）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CVC通常用于长期输液和化疗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PICC适用于短期输液和静脉营养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PICC护理的重要性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保持导管通畅，防止感染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PICC护理的影响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良好的护理可延长导管使用寿命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减少患者痛苦和经济负担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提高治疗效果和患者满意度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PICC护理在临床中的应用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PICC护理在临床中的应用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适用于各类患者的输液治疗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特别适用于肿瘤、危重、长期输液等患者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可提高护理质量和患者安全性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PICC护理的临床实践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置管前的评估和准备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置管过程中的操作技巧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置管后的维护和管理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100"/>
              <a:t> PICC护理的操作流程与技巧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评估患者的身体状况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了解患者的病史、用药情况和过敏史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评估患者的血管条件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判断患者是否适合置管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准备置管所需物品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确保导管、穿刺包、消毒用品等齐全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准备合适的穿刺针和导管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做好患者和家属的解释工作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PICC置管前的评估与准备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PICC置管过程中的操作技巧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严格遵循操作规程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保持无菌环境，严格执行消毒程序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选择合适的穿刺部位和穿刺针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准确插入导管并固定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注意操作技巧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熟练掌握导管推送和固定技巧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注意观察患者反应，确保患者舒适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定期观察和记录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观察导管是否通畅，有无红肿、渗出等异常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记录患者输液情况和导管使用情况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保持导管清洁和固定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定期更换敷料，保持穿刺部位干燥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使用合适的固定方法，防止导管移位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注意患者的舒适度，调整导管位置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PICC置管后的维护与管理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300"/>
              <a:t> PICC护理中的并发症与预防措施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PICC置管过程中的并发症及预防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穿刺部位的并发症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血肿、淤血、疼痛等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预防措施：选择合适的穿刺部位，避免反复穿刺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导管相关并发症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导管异位、打折、堵塞等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预防措施：熟练掌握导管推送和固定技巧，定期检查导管位置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https://d.book118.com/125320104114011111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PICC护理个案分享PPT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2024-09-17T01:12:12.277</cp:lastPrinted>
  <dcterms:created xsi:type="dcterms:W3CDTF">2024-09-16T17:12:12Z</dcterms:created>
  <dcterms:modified xsi:type="dcterms:W3CDTF">2024-09-16T17:12:14Z</dcterms:modified>
</cp:coreProperties>
</file>