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7CB2E8-4B95-405A-A902-E48C53CEA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4EB21-7FE8-419B-AB9C-EEE42B7CA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7F7F1-00A7-46AA-8639-D5A27DD53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9088A-46F7-47F4-BBE1-DF3F19A81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1ABA24-D074-4A3C-A476-07713453D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323435-29B2-4E6F-A487-C536D0E57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8E4BCD-1ED3-42DE-929E-0A83D51E5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F482D-7872-4988-A834-C370ABAC1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D4439-9D5E-4DAB-8DFD-2EA01C6E6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B10E1-D33D-42CB-A6F5-B6E6D32DB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9A07A-0CE3-489D-BFF7-53D57CDE7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32032434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餐饮业行业中的员工技能培养与发展培训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餐饮业员工技能现状分析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员工技能培养策略与方法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餐饮业发展趋势及员工技能需求预测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优秀企业案例分享：如何成功实施员工技能培养与发展计划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随着餐饮业竞争日益激烈，提高员工技能水平和综合素质成为企业发展的重要保障。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667" r="12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通过培训使员工掌握更专业的服务技能和知识，提高顾客满意度和忠诚度。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培训有助于员工提升自身能力，实现个人职业规划和发展目标。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具备一定的餐饮业基础知识和技能，以便更好地理解和应用培训内容。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培训对象：餐饮业从业人员，包括服务员、厨师、管理人员等。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具备良好的学习意愿和态度，积极参与培训活动。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在培训过程中，要遵守纪律，认真听讲，积极思考和实践。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培训对象及要求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餐饮业员工技能现状分析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员工技能水平差异大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在餐饮业中，员工技能水平参差不齐是一个普遍存在的问题。一些员工可能具备较高的烹饪技艺和服务水平，而另一些员工则可能缺乏必要的技能和经验。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许多餐饮企业缺乏对员工的系统培训，导致员工技能水平无法得到有效提升。一些员工可能只是通过简单的模仿和实践来学习技能，缺乏专业的指导和培训。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312" r="27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技能水平参差不齐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83" r="317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在餐饮业中，员工的服务态度直接影响着顾客的用餐体验。一些员工可能缺乏良好的服务意识和沟通技巧，导致服务质量不佳。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规范的服务流程可以提高服务效率和质量。然而，一些餐饮企业的服务流程可能不够规范，导致服务过程中出现混乱和失误。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服务流程不规范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服务质量有待提高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在竞争激烈的餐饮业市场中，创新是企业保持竞争力的关键。然而，一些员工可能缺乏创新意识和主动性，无法为企业提供新的想法和解决方案。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即使有创新的想法，也需要通过实践来验证其可行性和效果。一些餐饮企业可能缺乏对创新实践的支持和鼓励，导致员工的创新想法无法得到有效实施。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创新实践不足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创新能力不足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员工技能培养策略与方法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制定个性化培训计划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评估员工技能水平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通过面试、测试等方式，了解员工在餐饮服务、烹饪技术、沟通能力等方面的实际水平。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设定培训目标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根据员工实际水平和餐厅业务需求，设定明确的培训目标，如提高服务效率、提升菜品质量等。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制定个性化培训计划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针对每个员工的实际情况，制定个性化的培训计划，包括培训内容、培训方式、培训时间等。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通过课堂教学、在线课程等方式，让员工学习餐饮业务相关知识和技能。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167" r="19167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667" r="1866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在餐厅实际工作中，让员工进行实践操作，如接待顾客、制作菜品等，以巩固所学知识和技能。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对员工在实践操作中的表现进行及时反馈和指导，帮助员工纠正错误，提高技能水平。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反馈与指导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实践操作与理论学习相结合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关注餐饮行业相关的专业认证考试，如厨师证、服务员证等，了解考试要求和内容。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了解认证考试信息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针对认证考试的要求，组织相应的备考培训，帮助员工掌握考试知识和技能。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组织备考培训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鼓励符合条件的员工参加专业认证考试，提升个人技能水平和职业竞争力。同时，对于通过考试的员工给予一定的奖励和认可。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鼓励员工参加考试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鼓励员工参加专业认证考试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https://d.book118.com/125320324343011113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2024-09-20T21:01:12.789</cp:lastPrinted>
  <dcterms:created xsi:type="dcterms:W3CDTF">2024-09-20T13:01:12Z</dcterms:created>
  <dcterms:modified xsi:type="dcterms:W3CDTF">2024-09-20T13:01:14Z</dcterms:modified>
</cp:coreProperties>
</file>