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7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80E42-33FD-4DF8-80FE-28A582F9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FF96F-6AA3-4082-91F1-1A561CD9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8A65C-8308-4EFC-A1BA-F0E3844B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E32F0-0472-40A1-9FE2-6891A7E3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37DAA-A4C7-4700-AFF8-4FE2CD26E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A1477-4C6A-443E-BE98-7A54DACE7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EDF54-A988-43A3-BEF8-720280E30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B3155-67D2-4F7F-B828-5E2C531EC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7D09C-BFD5-451A-89AB-61C28065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4015C-7EEE-4E0D-897B-7C16B4615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0C1BD-274D-470B-BF1C-C53E928B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1750" r:id="rId2"/>
    <p:sldLayoutId id="2147511751" r:id="rId3"/>
    <p:sldLayoutId id="2147511752" r:id="rId4"/>
    <p:sldLayoutId id="2147511753" r:id="rId5"/>
    <p:sldLayoutId id="2147511754" r:id="rId6"/>
    <p:sldLayoutId id="2147511755" r:id="rId7"/>
    <p:sldLayoutId id="2147511756" r:id="rId8"/>
    <p:sldLayoutId id="2147511757" r:id="rId9"/>
    <p:sldLayoutId id="2147511758" r:id="rId10"/>
    <p:sldLayoutId id="214751175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1210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活动策划书示例分析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活动策划书的基本结构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活动策划书的详细内容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活动策划书的预算和资源需求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活动策划书的执行和风险控制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活动策划书的优化和创新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活动策划书的基本结构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封面设计</a:t>
            </a:r>
            <a:endParaRPr lang="zh-CN" altLang="en-US"/>
          </a:p>
        </p:txBody>
      </p:sp>
      <p:sp>
        <p:nvSpPr>
          <p:cNvPr id="1048890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封面图片：与活动相关的图片或徽标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00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日期：策划书提交日期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副标题：策划公司或组织名称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2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标题：活动名称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5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活动策划书的目的和意义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活动策划书的基本内容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活动策划书的编写步骤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活动策划书的注意事项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90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介绍活动的目的和意义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确定活动主题和形式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考虑资源和预算限制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分析市场和目标受众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活动目的和意义</a:t>
            </a:r>
            <a:endParaRPr lang="zh-CN" altLang="en-US"/>
          </a:p>
        </p:txBody>
      </p:sp>
      <p:sp>
        <p:nvSpPr>
          <p:cNvPr id="1049084" name="圆角矩形 26"/>
          <p:cNvSpPr/>
          <p:nvPr>
            <p:custDataLst>
              <p:tags r:id="rId2"/>
            </p:custDataLst>
          </p:nvPr>
        </p:nvSpPr>
        <p:spPr>
          <a:xfrm>
            <a:off x="1692864" y="1452880"/>
            <a:ext cx="4119402" cy="47774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28"/>
          <p:cNvSpPr/>
          <p:nvPr>
            <p:custDataLst>
              <p:tags r:id="rId3"/>
            </p:custDataLst>
          </p:nvPr>
        </p:nvSpPr>
        <p:spPr>
          <a:xfrm>
            <a:off x="1696759" y="1452880"/>
            <a:ext cx="4111887" cy="2538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8" name="圆角矩形 29"/>
          <p:cNvSpPr/>
          <p:nvPr>
            <p:custDataLst>
              <p:tags r:id="rId4"/>
            </p:custDataLst>
          </p:nvPr>
        </p:nvSpPr>
        <p:spPr>
          <a:xfrm>
            <a:off x="6373259" y="1452880"/>
            <a:ext cx="4119402" cy="47774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5"/>
            </p:custDataLst>
          </p:nvPr>
        </p:nvSpPr>
        <p:spPr>
          <a:xfrm>
            <a:off x="1997317" y="2066979"/>
            <a:ext cx="3510803" cy="38187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明确活动目的：定义活动的目标和宗旨，是整个策划的核心。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32"/>
          <p:cNvSpPr/>
          <p:nvPr>
            <p:custDataLst>
              <p:tags r:id="rId6"/>
            </p:custDataLst>
          </p:nvPr>
        </p:nvSpPr>
        <p:spPr>
          <a:xfrm>
            <a:off x="6377803" y="1452880"/>
            <a:ext cx="4111887" cy="2538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34"/>
          <p:cNvSpPr txBox="1"/>
          <p:nvPr>
            <p:custDataLst>
              <p:tags r:id="rId7"/>
            </p:custDataLst>
          </p:nvPr>
        </p:nvSpPr>
        <p:spPr>
          <a:xfrm>
            <a:off x="6679011" y="2066330"/>
            <a:ext cx="3509979" cy="38205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阐述活动意义：说明活动的重要性和价值，包括对组织、参与者以及社会的意义。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活动策划书的详细内容</a:t>
            </a:r>
            <a:endParaRPr lang="zh-CN" altLang="en-US"/>
          </a:p>
        </p:txBody>
      </p:sp>
      <p:sp>
        <p:nvSpPr>
          <p:cNvPr id="10491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491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确定活动主题和目标受众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确定活动时间和地点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制定活动流程和节目安排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设计活动宣传方案和推广渠道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活动时间和地点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确定活动时间和地点，确保场地可用性和交通便利性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根据活动规模和参与人数，合理安排时间和场地大小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3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考虑天气和其他外部因素，确保活动顺利进行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提前预订场地，避免与其他活动冲突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活动对象和参与人群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确定活动对象：根据活动目的和主题，明确活动针对的目标群体，如特定年龄段、性别、职业或兴趣爱好等。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确定参与人群：根据活动对象，确定活动的参与人群，如潜在客户、现有客户、合作伙伴等。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分析目标群体：对活动对象进行深入分析，了解其需求、兴趣和行为特点，为后续策划提供依据。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确定活动形式：根据目标群体的特点和需求，选择适合的活动形式，如线上活动、线下活动、社交媒体活动等。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活动形式和流程</a:t>
            </a:r>
            <a:endParaRPr lang="zh-CN" altLang="en-US"/>
          </a:p>
        </p:txBody>
      </p:sp>
      <p:sp>
        <p:nvSpPr>
          <p:cNvPr id="104934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制定活动流程，包括活动前、中、后三个阶段的详细安排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确定活动主题和目的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策划活动内容，包括活动形式、时间、地点、参与人员等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确定活动预算和资源需求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活动宣传和推广方案</a:t>
            </a:r>
            <a:endParaRPr lang="zh-CN" altLang="en-US"/>
          </a:p>
        </p:txBody>
      </p:sp>
      <p:sp>
        <p:nvSpPr>
          <p:cNvPr id="104940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确定宣传目标：提高活动知名度，吸引更多参与者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制定宣传策略：利用社交媒体、广告、口碑等多种渠道进行宣传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宣传内容：活动主题、时间、地点、亮点等信息，强调吸引点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宣传效果评估：统计参与人数、曝光量等数据，评估宣传效果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https://d.book118.com/125321210300011110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活动策划书示例分析</vt:lpstr>
      <vt:lpstr>目录</vt:lpstr>
      <vt:lpstr>活动策划书的基本结构</vt:lpstr>
      <vt:lpstr>封面设计</vt:lpstr>
      <vt:lpstr>目录</vt:lpstr>
      <vt:lpstr>活动背景</vt:lpstr>
      <vt:lpstr>活动目的和意义</vt:lpstr>
      <vt:lpstr>活动策划书的详细内容</vt:lpstr>
      <vt:lpstr>活动主题</vt:lpstr>
      <vt:lpstr>活动时间和地点</vt:lpstr>
      <vt:lpstr>活动对象和参与人群</vt:lpstr>
      <vt:lpstr>活动形式和流程</vt:lpstr>
      <vt:lpstr>活动宣传和推广方案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2024-09-16T04:21:06.327</cp:lastPrinted>
  <dcterms:created xsi:type="dcterms:W3CDTF">2024-09-15T20:21:06Z</dcterms:created>
  <dcterms:modified xsi:type="dcterms:W3CDTF">2024-09-15T20:21:08Z</dcterms:modified>
</cp:coreProperties>
</file>