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49.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2E1611-1D8F-4A85-85EC-06C9F6367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4F35F-ED65-48C7-AF20-2B5F8882B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92815E-26D4-4B23-A4B5-2F0F8D065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6BD344-1ED5-400A-AD0D-684B1DD934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BC0569-88EF-4CF4-8A2F-EA6C1A88A5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28F9D0-8BD0-4623-8E4F-1F0AD8B9F8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79EAD9-09BD-428A-AEC0-0273B171D9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D3634-809E-48E2-97D2-6218DD1DE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D43D6-62CF-4C0B-8410-E4A25A4FD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EBD47-16EB-4265-AA7F-131EAE5C9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C338C-7012-4B13-890D-A765F8D7C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5.png" /><Relationship Id="rId7" Type="http://schemas.openxmlformats.org/officeDocument/2006/relationships/tags" Target="../tags/tag2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5.png" /><Relationship Id="rId7" Type="http://schemas.openxmlformats.org/officeDocument/2006/relationships/tags" Target="../tags/tag29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2.xml" /><Relationship Id="rId11" Type="http://schemas.openxmlformats.org/officeDocument/2006/relationships/tags" Target="../tags/tag303.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image" Target="../media/image3.png" /><Relationship Id="rId9" Type="http://schemas.openxmlformats.org/officeDocument/2006/relationships/image" Target="../media/image4.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1.xml" /><Relationship Id="rId11" Type="http://schemas.openxmlformats.org/officeDocument/2006/relationships/tags" Target="../tags/tag312.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5.png" /><Relationship Id="rId7" Type="http://schemas.openxmlformats.org/officeDocument/2006/relationships/tags" Target="../tags/tag3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5.png" /><Relationship Id="rId7" Type="http://schemas.openxmlformats.org/officeDocument/2006/relationships/tags" Target="../tags/tag3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3.xml" /><Relationship Id="rId11" Type="http://schemas.openxmlformats.org/officeDocument/2006/relationships/tags" Target="../tags/tag3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image" Target="../media/image3.png" /><Relationship Id="rId9" Type="http://schemas.openxmlformats.org/officeDocument/2006/relationships/image" Target="../media/image4.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5.png" /><Relationship Id="rId7" Type="http://schemas.openxmlformats.org/officeDocument/2006/relationships/tags" Target="../tags/tag32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2.xml" /><Relationship Id="rId11" Type="http://schemas.openxmlformats.org/officeDocument/2006/relationships/tags" Target="../tags/tag333.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image" Target="../media/image3.png" /><Relationship Id="rId9" Type="http://schemas.openxmlformats.org/officeDocument/2006/relationships/image" Target="../media/image4.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5.png" /><Relationship Id="rId7" Type="http://schemas.openxmlformats.org/officeDocument/2006/relationships/tags" Target="../tags/tag3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5.png" /><Relationship Id="rId7" Type="http://schemas.openxmlformats.org/officeDocument/2006/relationships/tags" Target="../tags/tag33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5.png" /><Relationship Id="rId7" Type="http://schemas.openxmlformats.org/officeDocument/2006/relationships/tags" Target="../tags/tag34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image" Target="../media/image5.png" /><Relationship Id="rId7" Type="http://schemas.openxmlformats.org/officeDocument/2006/relationships/tags" Target="../tags/tag34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image" Target="../media/image5.png" /><Relationship Id="rId7" Type="http://schemas.openxmlformats.org/officeDocument/2006/relationships/tags" Target="../tags/tag34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32220300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我国煤炭环境外部成本核算与内部化研究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摘要</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文献综述</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结果与讨论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研究方法</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摘要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以“我国煤炭环境外部成本核算与内部化研究”为题，研究了我国煤炭资源开发利用过程中产生的外部成本，并探讨了如何将外部成本内部化的方法。本次演示采用了文献综述、实证分析和政策建议等方法，旨在为我国煤炭行业的可持续发展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研究结果表明，我国煤炭环境外部成本主要包括生态环境破坏、水资源消耗、社区健康和安全等方面，通过采用合适的内部化方法，如环境税、排污权交易等，可以有效地降低外部成本并促进煤炭行业的可持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国是世界上最大的煤炭生产和消费国之一，煤炭在中国的能源结构中占据了重要的地位。然而，煤炭资源的开发利用过程中产生了严重的生态环境问题，如土地破坏、水资源污染和大气污染等。这些环境问题不仅影响了煤炭行业的可持续发展，还对人们的健康和生态系统的稳定性产生了负面影响。因此，如何核算煤炭环境的外部成本，并采取有效措施将其内部化，已成为当前中国煤炭行业面临的重要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文献综述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国内外相关领域的研究中，许多学者已经对煤炭环境外部成本进行了核算，并提出了各种内部化的方法。国外学者的研究主要集中在外部成本的核算和评估上，如Luderer等（2012）利用环境影响评价方法，核算了德国煤炭开采对生态环境的破坏成本。国内学者的研究则主要集中在内部化方法的研究和应用上，如赵海等（2015）</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提出了基于生态补偿机制的煤炭环境成本内部化方法。这些研究成果为我们进一步研究我国煤炭环境的外部成本核算与内部化提供了重要的参考。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研究方法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次演示采用了文献综述、实证分析和政策建议等方法进行研究。首先，我们对国内外相关文献进行了梳理和评价；其次，我们运用环境影响评价等方法，核算了我国煤炭环境外部成本；最后，我们提出了将外部成本内部化的政策建议，并进行了实证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结果与讨论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经过核算，我们发现我国煤炭环境外部成本主要包括生态环境破坏、水资源消耗、社区健康和安全等方面。其中，生态环境破坏的成本最高，占到了外部成本的60%以上。这主要是由于我国煤炭开采过程中对土地、生态系统的破坏较为严重。为了降低外部成本，我们提出了以下政策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1、实施环境税：通过征收环境税，增加煤炭企业的环境污染成本，从而促使其减少对环境的破坏行为。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2、推广清洁煤技术：加大对清洁煤技术的研发和应用力度，降低煤炭在燃烧过程中的污染排放。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3、推行排污权交易：通过排污权交易市场，促使企业自觉减少污染排放，实现资源的优化配置。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4、加强社区参与：建立健全社区参与机制，使当地居民能够参与到煤炭企业的环境管理和监督中来，提高环境管理的效率和效果。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https://d.book118.com/125322203001011044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19</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摘要</vt:lpstr>
      <vt:lpstr>摘要</vt:lpstr>
      <vt:lpstr>PowerPoint Presentation</vt:lpstr>
      <vt:lpstr>引言</vt:lpstr>
      <vt:lpstr>PowerPoint Presentation</vt:lpstr>
      <vt:lpstr>文献综述</vt:lpstr>
      <vt:lpstr>文献综述</vt:lpstr>
      <vt:lpstr>PowerPoint Presentation</vt:lpstr>
      <vt:lpstr>研究方法</vt:lpstr>
      <vt:lpstr>PowerPoint Presentation</vt:lpstr>
      <vt:lpstr>结果与讨论</vt:lpstr>
      <vt:lpstr>结果与讨论</vt:lpstr>
      <vt:lpstr>结果与讨论</vt:lpstr>
      <vt:lpstr>结果与讨论</vt:lpstr>
      <vt:lpstr>结果与讨论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2024-09-06T03:07:19.502</cp:lastPrinted>
  <dcterms:created xsi:type="dcterms:W3CDTF">2024-09-05T19:07:19Z</dcterms:created>
  <dcterms:modified xsi:type="dcterms:W3CDTF">2024-09-05T19:07:26Z</dcterms:modified>
</cp:coreProperties>
</file>