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117A2-EEAA-4BB3-A4F8-9940F4E7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044BC-1EF9-42EA-BE5D-63131A2E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C4FC6-F6D7-4966-BAD6-1E857771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E97EC-4C6C-48CA-B6A2-45E7566A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08A9A-59B0-4F60-9DE9-E505A6D6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77E64-9EC5-4AB1-B93F-17F8DB9C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065F3-9C37-4B58-A9D1-1C168585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5CEB5-B121-4E89-8EAA-366A83C1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85A6B-D0FF-413E-90F9-352F37FD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37AD-10D6-4C8D-A6ED-A944D110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7FB3E-9309-4E43-A47E-FA046C32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2334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某公司的战略管理信息系统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战略管理信息系统概述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某公司战略管理信息系统实施与运行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战略管理信息系统概述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战略管理信息系统（SMIS）是一个为支持公司高层管理者进行战略决策而设计的信息系统。它通过收集、处理、分析和呈现与战略决策相关的信息，帮助管理者制定、实施和评估公司战略。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随着企业竞争的加剧和全球化的发展，战略决策对公司成功的重要性日益凸显。在这样的背景下，战略管理信息系统应运而生，成为企业获取竞争优势的重要工具。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通过提供全面、准确、及时的信息，SMIS有助于管理者做出更明智、更科学的决策。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加强战略实施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SMIS能够确保战略在公司内部得到有效传达和实施，提高战略执行效率。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监控和评估战略绩效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SMIS通过跟踪和评估战略实施结果，帮助管理者了解战略的有效性，及时调整战略方向。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战略管理信息系统的重要性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24" r="172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国内对战略管理信息系统的研究起步较晚，但近年来发展迅速。目前，国内学者主要关注SMIS的理论框架、构建方法、应用案例等方面。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国外对战略管理信息系统的研究相对成熟，形成了较为完善的理论体系和实践经验。国外学者关注SMIS的多个方面，包括战略规划、组织学习、知识管理等。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公司致力于成为行业内的领导者，通过提供高质量的产品和服务，满足客户需求，实现持续增长。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公司的长期目标是实现市场份额的扩大和盈利能力的提升，短期目标则是提高客户满意度和优化内部运营。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公司战略定位与目标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公司的业务流程包括市场营销、销售、生产、物流和客户服务等环节，各部门之间需要高效协作以实现整体业务目标。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公司采用扁平化的组织结构，强调团队合作和快速响应市场变化的能力，同时设立专门的战略管理部门负责战略规划与实施。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业务流程与组织结构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公司目前已有一些基础的信息系统支持，如ERP、CRM等，但各系统之间缺乏有效整合，数据共享和流程协同存在问题。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无法满足公司战略发展的需要，如缺乏对市场趋势和客户需求的深入分析功能，无法支持精准营销和个性化服务；内部运营数据整合不足，影响决策效率和准确性；系统扩展性和灵活性不足，难以适应市场变化和公司战略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某公司战略管理信息系统设计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支持多用户并发访问，实现数据共享和协同工作。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将系统划分为多个独立的功能模块，便于开发和维护。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客户端/服务器架构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采用C/S架构，客户端负责用户界面和数据处理，服务器提供数据存储和共享服务。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战略管理模块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提供公司战略制定、评估和调整的功能，支持多种战略分析工具和方法。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收集、整理和分析市场数据，为公司战略制定提供市场情报支持。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竞争情报模块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监测竞争对手的动态和市场表现，为公司战略调整提供决策依据。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风险管理模块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识别、评估和管理公司面临的各种风险，为战略实施提供保障。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https://d.book118.com/125322334213011100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2024-09-08T12:40:51.483</cp:lastPrinted>
  <dcterms:created xsi:type="dcterms:W3CDTF">2024-09-08T04:40:51Z</dcterms:created>
  <dcterms:modified xsi:type="dcterms:W3CDTF">2024-09-08T04:40:53Z</dcterms:modified>
</cp:coreProperties>
</file>