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25359-586F-4E6A-8500-4739C526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B629-55CB-4549-B355-FB1CCF67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80B4-DA82-4CCB-B6BF-02ED06AF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C7BA1-6723-41AA-B699-FC0A2E88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C686F-8607-41D1-881C-4722A104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09DE0-3070-4759-A1EF-335F91FF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B24C9-0C8E-4634-A77B-0AB7F5D7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1ED4E-2DCA-4B74-B4BC-982492D1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8E78A-12A0-47D3-BB4D-B32CA5D8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F0F0C-7A64-4CCC-B263-6D8AE0F3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28E4E-1A7F-4057-BDD6-25BD59D7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323133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26中国电力行业分析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发电侧分析与展望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输电侧改革与技术创新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配电侧改革与用户服务提升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政策法规影响与环保要求解读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电力行业是指从事电力生产、传输、配送和销售等相关业务的产业。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根据电力来源和发电方式的不同，电力行业可分为火力发电、水力发电、核能发电、风力发电、太阳能发电等多个子领域。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中国电力行业发展历程回顾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随着改革开放的深入进行，中国电力行业经历了市场化改革、外资引入、技术创新等多个阶段，实现了快速发展和国际化。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改革开放以后（1978年至今）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中国电力行业在20世纪初开始起步，经历了从引进外国设备到自主建设的历程。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早期发展阶段（20世纪初-1949年）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在计划经济体制下，中国电力行业实现了大规模的国有化和集中管理，建设了一大批大型水电站和火电站。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计划经济时期（1949年-1978年）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中国电力行业已经成为全球最大的电力市场之一，装机容量和发电量均居世界前列。同时，随着新能源技术的快速发展和应用，清洁能源在电力结构中的比重不断提升。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力行业呈现多元化竞争的格局，包括国有企业、民营企业、外资企业等多种所有制形式。在发电领域，大型发电集团占据主导地位；在输电和配电领域，国家电网和南方电网两大电网公司具有绝对优势。此外，随着电力体制改革的深入进行，市场竞争将更加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发电侧分析与展望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火力发电现状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目前，火力发电仍是我国主要的发电方式，占全国总装机容量的比重最大。然而，随着环保要求的提高和清洁能源的发展，火力发电的比重正在逐步下降。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火力发电趋势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未来，火力发电将向高效、清洁、低碳的方向发展。一方面，通过技术升级和改造，提高火电机组的效率和环保性能；另一方面，加强煤炭清洁利用和废弃物资源化利用，降低火力发电的环境污染。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火力发电现状及趋势分析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水力发电优势与挑战探讨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水力发电具有清洁、可再生、调峰能力强等优点。我国水能资源丰富，尤其是西南地区，水力发电潜力巨大。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水力发电受水资源分布不均、生态环境影响等因素制约。同时，大型水电站建设周期长、投资大，存在一定的风险和挑战。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核电作为一种清洁、高效的能源方式，具有巨大的发展潜力。我国正在积极推进核电建设，未来核电装机容量将进一步扩大，核电技术也将不断升级和完善。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风电前景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我国风能资源丰富，尤其是北方和沿海地区。随着风电技术的不断成熟和成本的降低，风电装机容量将持续增长，风电产业也将迎来更加广阔的发展空间。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核电前景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核电、风电等新能源发电前景预测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输电侧改革与技术创新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特高压输电技术是指采用1000千伏及以上电压等级进行电能传输的技术，具有传输容量大、距离远、损耗低等优点。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特高压输电技术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中国已建成多条特高压输电线路，实现了大规模电能的远距离传输，有效缓解了能源分布不均的问题。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随着能源结构的调整和新能源的大规模开发，特高压输电技术将在未来电力系统中发挥更加重要的作用。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推广前景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特高压输电技术应用及推广情况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24" r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智能电网建设与未来规划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智能电网概念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智能电网是指通过先进的通信技术、信息技术和控制技术，实现电网的自动化、信息化和互动化，提高电网的运行效率和安全性。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建设进展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中国在智能电网建设方面已取得显著进展，包括智能电表普及、配电网自动化、调度自动化等方面的建设。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未来，中国将继续加强智能电网建设，推动能源互联网、微电网等新技术的发展和应用。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https://d.book118.com/125323231331011034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2024-08-30T16:52:12.400</cp:lastPrinted>
  <dcterms:created xsi:type="dcterms:W3CDTF">2024-08-30T08:52:12Z</dcterms:created>
  <dcterms:modified xsi:type="dcterms:W3CDTF">2024-08-30T08:52:14Z</dcterms:modified>
</cp:coreProperties>
</file>