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D451B4-D753-4119-A5C7-CE76DDBE7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C7309-E51F-4D95-8BA6-59A2F3C86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A67F8B-0EDA-454A-AC43-5B48C120C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168F35-C5DE-41B4-B62A-28EAD3943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A49912-F6A0-4679-B4D0-8CAF4E8BA8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9D1E9C-35E5-4B84-B740-CF2C951C7A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6889E2-77AC-4C75-8599-F065E1DE07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A94E2-85E1-4FCA-A925-01BEAFB93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2E15E-F605-4A58-97D5-60A32FCB75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9C21E-D658-40FD-9EE2-B0AC1CDED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C45D5-44A7-408A-9649-38F034ABE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323301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现巢全监护知识监护人培训\n## 1.现代监护技术的发展与应用\n### 1.1现代监护技术的发展历程\n### 1.2现代监护技术的分类与特点\n### 1.3现代监护技术在家庭与医院的应用案例\n## 2.全监护知识的概念与意义\n### 2.1全监护知识的定义与重要性\n### 2.2全监护知识在监护人培训中的作用\n### 2.3全监护知识普及的现状与挑战\n## 3.监护人培训的课程设置与教学方法\n### 3.1监护人培训课程的设计与安排\n### 3.2监护人培训的教学方法与评估\n### 3.3监护人培训的效果与反馈\n## 4.监护人应具备的全监护知识与技能\n### 4.1基本生命体征的监测与评估\n### 4.2常见疾病的识别与应急处理\n### 4.3心理支持与沟通技巧\n## 5.特殊人群的监护需求与注意事项\n### 5.1儿童与老年人的监护需求\n### 5.2慢性病患者的监护要点\n### 5.3特殊情况下的监护措施与应急预案\n## 6.监护人培训的实践与探索\n### 6.1监护人培训的实践经验分享\n### 6.2监护人培训的未来发展趋势\n### 6.3提高监护人培训效果的建议与展望\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6400"/>
              <a:t>现巢全监护知识监护人培训</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现代监护技术的发展与应用</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grpSp>
        <p:nvGrpSpPr>
          <p:cNvPr id="195"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96" name=""/>
            <p:cNvGrpSpPr/>
            <p:nvPr/>
          </p:nvGrpSpPr>
          <p:grpSpPr>
            <a:xfrm>
              <a:off x="996217" y="2144759"/>
              <a:ext cx="2880000" cy="4458640"/>
              <a:chOff x="996217" y="2144759"/>
              <a:chExt cx="2880000" cy="4458640"/>
            </a:xfrm>
          </p:grpSpPr>
          <p:sp>
            <p:nvSpPr>
              <p:cNvPr id="197"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20世纪初，监护技术的发展始于心电图和血压监测设备的发明</a:t>
                </a:r>
                <a:endParaRPr kumimoji="1" lang="en-US" altLang="zh-CN" sz="2200" b="1">
                  <a:solidFill>
                    <a:schemeClr val="bg1"/>
                  </a:solidFill>
                  <a:latin typeface="+mj-ea"/>
                  <a:ea typeface="+mj-ea"/>
                </a:endParaRPr>
              </a:p>
            </p:txBody>
          </p:sp>
          <p:sp>
            <p:nvSpPr>
              <p:cNvPr id="198"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心电图的发明为心脏疾病的诊断提供了重要依据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血压监测设备的出现使得血压的测量变得更加简便</a:t>
                </a:r>
                <a:endParaRPr/>
              </a:p>
            </p:txBody>
          </p:sp>
          <p:sp>
            <p:nvSpPr>
              <p:cNvPr id="199"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0" name=""/>
            <p:cNvGrpSpPr/>
            <p:nvPr/>
          </p:nvGrpSpPr>
          <p:grpSpPr>
            <a:xfrm>
              <a:off x="4656000" y="2144759"/>
              <a:ext cx="2880000" cy="4458640"/>
              <a:chOff x="4656000" y="2144759"/>
              <a:chExt cx="2880000" cy="4458640"/>
            </a:xfrm>
          </p:grpSpPr>
          <p:sp>
            <p:nvSpPr>
              <p:cNvPr id="201"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20世纪中期，监护技术取得了显著的进展</a:t>
                </a:r>
                <a:endParaRPr kumimoji="1" lang="en-US" altLang="zh-CN" sz="2200" b="1">
                  <a:solidFill>
                    <a:schemeClr val="bg1"/>
                  </a:solidFill>
                  <a:latin typeface="+mj-ea"/>
                  <a:ea typeface="+mj-ea"/>
                </a:endParaRPr>
              </a:p>
            </p:txBody>
          </p:sp>
          <p:sp>
            <p:nvSpPr>
              <p:cNvPr id="202"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呼吸监测设备的引入使得呼吸功能的监测成为可能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多参数监护仪的出现实现了对患者生命体征的全面监测</a:t>
                </a:r>
                <a:endParaRPr/>
              </a:p>
            </p:txBody>
          </p:sp>
          <p:sp>
            <p:nvSpPr>
              <p:cNvPr id="203"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04" name=""/>
            <p:cNvGrpSpPr/>
            <p:nvPr/>
          </p:nvGrpSpPr>
          <p:grpSpPr>
            <a:xfrm>
              <a:off x="8315783" y="2144759"/>
              <a:ext cx="2880000" cy="4458640"/>
              <a:chOff x="8315783" y="2144759"/>
              <a:chExt cx="2880000" cy="4458640"/>
            </a:xfrm>
          </p:grpSpPr>
          <p:sp>
            <p:nvSpPr>
              <p:cNvPr id="205"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21世纪初，监护技术进入了数字化和网络化时代</a:t>
                </a:r>
                <a:endParaRPr kumimoji="1" lang="en-US" altLang="zh-CN" sz="2200" b="1">
                  <a:solidFill>
                    <a:schemeClr val="bg1"/>
                  </a:solidFill>
                  <a:latin typeface="+mj-ea"/>
                  <a:ea typeface="+mj-ea"/>
                </a:endParaRPr>
              </a:p>
            </p:txBody>
          </p:sp>
          <p:sp>
            <p:nvSpPr>
              <p:cNvPr id="206"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数字化技术的应用提高了监护设备的精度和稳定性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网络化技术的推广实现了远程监护和数据分析</a:t>
                </a:r>
                <a:endParaRPr/>
              </a:p>
            </p:txBody>
          </p:sp>
          <p:sp>
            <p:nvSpPr>
              <p:cNvPr id="207"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08"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现代监护技术的发展历程</a:t>
            </a:r>
            <a:endParaRPr lang="en-US" sz="36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pic>
        <p:nvPicPr>
          <p:cNvPr id="2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2" name="Group 598"/>
            <p:cNvGrpSpPr/>
            <p:nvPr/>
          </p:nvGrpSpPr>
          <p:grpSpPr>
            <a:xfrm>
              <a:off x="763829" y="1414808"/>
              <a:ext cx="6972294" cy="2337649"/>
              <a:chOff x="763829" y="1414808"/>
              <a:chExt cx="6972294" cy="2337649"/>
            </a:xfrm>
          </p:grpSpPr>
          <p:sp>
            <p:nvSpPr>
              <p:cNvPr id="2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根据监测参数的不同，现代监护技术可以分为以下几类</a:t>
                </a:r>
                <a:endParaRPr/>
              </a:p>
            </p:txBody>
          </p:sp>
          <p:sp>
            <p:nvSpPr>
              <p:cNvPr id="2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生命体征监护：包括心率、血压、呼吸、体温等参数的监测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生化指标监护：包括血氧饱和度、血糖、血电解质等参数的监测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神经系统监护：包括脑电图、脑血流动力学等参数的监测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影像学监护：包括X光、CT、MRI等影像技术的应用</a:t>
                </a:r>
                <a:endParaRPr/>
              </a:p>
            </p:txBody>
          </p:sp>
          <p:sp>
            <p:nvSpPr>
              <p:cNvPr id="2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9" name="Group 591"/>
            <p:cNvGrpSpPr/>
            <p:nvPr/>
          </p:nvGrpSpPr>
          <p:grpSpPr>
            <a:xfrm>
              <a:off x="689593" y="3949139"/>
              <a:ext cx="7078256" cy="2128975"/>
              <a:chOff x="689593" y="3949139"/>
              <a:chExt cx="7078256" cy="2128975"/>
            </a:xfrm>
          </p:grpSpPr>
          <p:sp>
            <p:nvSpPr>
              <p:cNvPr id="2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现代监护技术的特点</a:t>
                </a:r>
                <a:endParaRPr/>
              </a:p>
            </p:txBody>
          </p:sp>
          <p:sp>
            <p:nvSpPr>
              <p:cNvPr id="2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实时性和连续性：可以实时监测患者的生命体征，及时发现异常情况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数字化和网络化：提高了数据的准确性和传输效率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易于操作和携带：监护设备越来越轻便，便于在家庭和医院使用</a:t>
                </a:r>
                <a:endParaRPr/>
              </a:p>
            </p:txBody>
          </p:sp>
          <p:sp>
            <p:nvSpPr>
              <p:cNvPr id="2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现代监护技术的分类与特点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grpSp>
        <p:nvGrpSpPr>
          <p:cNvPr id="22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9" name=""/>
            <p:cNvGrpSpPr/>
            <p:nvPr/>
          </p:nvGrpSpPr>
          <p:grpSpPr>
            <a:xfrm>
              <a:off x="685800" y="3146904"/>
              <a:ext cx="5760000" cy="3225487"/>
              <a:chOff x="685800" y="3146904"/>
              <a:chExt cx="5760000" cy="3225487"/>
            </a:xfrm>
          </p:grpSpPr>
          <p:sp>
            <p:nvSpPr>
              <p:cNvPr id="23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家庭监护：随着互联网和物联网技术的发展，越来越多的家庭开始使用监护设备</a:t>
                </a:r>
                <a:endParaRPr kumimoji="1" lang="en-US" altLang="zh-CN" sz="1800" b="1">
                  <a:solidFill>
                    <a:schemeClr val="bg1"/>
                  </a:solidFill>
                  <a:latin typeface="+mj-ea"/>
                  <a:ea typeface="+mj-ea"/>
                </a:endParaRPr>
              </a:p>
            </p:txBody>
          </p:sp>
          <p:sp>
            <p:nvSpPr>
              <p:cNvPr id="23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慢性病患者可以通过家庭监护设备实时监测自己的健康状况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老年人可以通过家庭监护设备实现远程健康监测和紧急呼叫功能</a:t>
                </a:r>
                <a:endParaRPr/>
              </a:p>
            </p:txBody>
          </p:sp>
        </p:grpSp>
        <p:grpSp>
          <p:nvGrpSpPr>
            <p:cNvPr id="232" name=""/>
            <p:cNvGrpSpPr/>
            <p:nvPr/>
          </p:nvGrpSpPr>
          <p:grpSpPr>
            <a:xfrm>
              <a:off x="6016236" y="3146904"/>
              <a:ext cx="5400000" cy="3225487"/>
              <a:chOff x="6016236" y="3146904"/>
              <a:chExt cx="5400000" cy="3225487"/>
            </a:xfrm>
          </p:grpSpPr>
          <p:sp>
            <p:nvSpPr>
              <p:cNvPr id="23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医院监护：现代监护技术在医院的广泛应用，提高了医疗质量和效率</a:t>
                </a:r>
                <a:endParaRPr kumimoji="1" lang="en-US" altLang="zh-CN" sz="1800" b="1">
                  <a:solidFill>
                    <a:schemeClr val="bg1"/>
                  </a:solidFill>
                  <a:latin typeface="+mj-ea"/>
                  <a:ea typeface="+mj-ea"/>
                </a:endParaRPr>
              </a:p>
            </p:txBody>
          </p:sp>
          <p:sp>
            <p:nvSpPr>
              <p:cNvPr id="23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重症患者在重症监护室接受全面的生命体征监测和治疗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手术过程中，医生可以通过监护设备实时了解患者的生命体征变化</a:t>
                </a:r>
                <a:endParaRPr/>
              </a:p>
            </p:txBody>
          </p:sp>
        </p:grpSp>
      </p:grpSp>
      <p:sp>
        <p:nvSpPr>
          <p:cNvPr id="23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现代监护技术在家庭与医院的应用案例</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2}"/>
        <p:cNvGrpSpPr/>
        <p:nvPr/>
      </p:nvGrpSpPr>
      <p:grpSpPr>
        <a:xfrm>
          <a:off x="0" y="0"/>
          <a:ext cx="0" cy="0"/>
        </a:xfrm>
      </p:grpSpPr>
      <p:sp>
        <p:nvSpPr>
          <p:cNvPr id="23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3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3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全监护知识的概念与意义</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grpSp>
        <p:nvGrpSpPr>
          <p:cNvPr id="24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2" name=""/>
            <p:cNvGrpSpPr/>
            <p:nvPr/>
          </p:nvGrpSpPr>
          <p:grpSpPr>
            <a:xfrm>
              <a:off x="685800" y="3146904"/>
              <a:ext cx="5760000" cy="3225487"/>
              <a:chOff x="685800" y="3146904"/>
              <a:chExt cx="5760000" cy="3225487"/>
            </a:xfrm>
          </p:grpSpPr>
          <p:sp>
            <p:nvSpPr>
              <p:cNvPr id="24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全监护知识是指监护人在对患者进行监护过程中所需掌握的所有知识和技能</a:t>
                </a:r>
                <a:endParaRPr kumimoji="1" lang="en-US" altLang="zh-CN" sz="1800" b="1">
                  <a:solidFill>
                    <a:schemeClr val="bg1"/>
                  </a:solidFill>
                  <a:latin typeface="+mj-ea"/>
                  <a:ea typeface="+mj-ea"/>
                </a:endParaRPr>
              </a:p>
            </p:txBody>
          </p:sp>
          <p:sp>
            <p:nvSpPr>
              <p:cNvPr id="24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包括生命体征的监测与评估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常见疾病的识别与应急处理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心理支持与沟通技巧等</a:t>
                </a:r>
                <a:endParaRPr/>
              </a:p>
            </p:txBody>
          </p:sp>
        </p:grpSp>
        <p:grpSp>
          <p:nvGrpSpPr>
            <p:cNvPr id="245" name=""/>
            <p:cNvGrpSpPr/>
            <p:nvPr/>
          </p:nvGrpSpPr>
          <p:grpSpPr>
            <a:xfrm>
              <a:off x="6016236" y="3146904"/>
              <a:ext cx="5400000" cy="3225487"/>
              <a:chOff x="6016236" y="3146904"/>
              <a:chExt cx="5400000" cy="3225487"/>
            </a:xfrm>
          </p:grpSpPr>
          <p:sp>
            <p:nvSpPr>
              <p:cNvPr id="24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全监护知识的重要性</a:t>
                </a:r>
                <a:endParaRPr kumimoji="1" lang="en-US" altLang="zh-CN" sz="1800" b="1">
                  <a:solidFill>
                    <a:schemeClr val="bg1"/>
                  </a:solidFill>
                  <a:latin typeface="+mj-ea"/>
                  <a:ea typeface="+mj-ea"/>
                </a:endParaRPr>
              </a:p>
            </p:txBody>
          </p:sp>
          <p:sp>
            <p:nvSpPr>
              <p:cNvPr id="24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提高了监护人对患者病情的判断能力和处理能力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有助于降低医疗事故的风险，保障患者的生命安全</a:t>
                </a:r>
                <a:endParaRPr/>
              </a:p>
            </p:txBody>
          </p:sp>
        </p:grpSp>
      </p:grpSp>
      <p:sp>
        <p:nvSpPr>
          <p:cNvPr id="24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全监护知识的定义与重要性</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sp>
        <p:nvSpPr>
          <p:cNvPr id="25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全监护知识在监护人培训中的作用</a:t>
            </a:r>
            <a:endParaRPr lang="en-US" altLang="zh-CN" sz="2800" b="1">
              <a:latin typeface="+mj-ea"/>
              <a:ea typeface="+mj-ea"/>
            </a:endParaRPr>
          </a:p>
        </p:txBody>
      </p:sp>
      <p:grpSp>
        <p:nvGrpSpPr>
          <p:cNvPr id="25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2" name=""/>
            <p:cNvGrpSpPr/>
            <p:nvPr/>
          </p:nvGrpSpPr>
          <p:grpSpPr>
            <a:xfrm>
              <a:off x="660399" y="2074672"/>
              <a:ext cx="5100082" cy="4536540"/>
              <a:chOff x="660399" y="2074672"/>
              <a:chExt cx="5100082" cy="4536540"/>
            </a:xfrm>
          </p:grpSpPr>
          <p:sp>
            <p:nvSpPr>
              <p:cNvPr id="25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监护人培训是全监护知识传播的重要途径</a:t>
                </a:r>
                <a:endParaRPr lang="en-US" altLang="zh-CN" sz="2000" b="1">
                  <a:latin typeface="Microsoft YaHei" panose="020b0503020204020204" pitchFamily="34" charset="-122"/>
                  <a:ea typeface="Microsoft YaHei" panose="020b0503020204020204" pitchFamily="34" charset="-122"/>
                </a:endParaRPr>
              </a:p>
            </p:txBody>
          </p:sp>
          <p:sp>
            <p:nvSpPr>
              <p:cNvPr id="25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通过培训，监护人可以掌握全监护知识，提高监护水平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有助于提高医疗服务质量，降低医疗事故风险</a:t>
                </a:r>
                <a:endParaRPr/>
              </a:p>
            </p:txBody>
          </p:sp>
          <p:pic>
            <p:nvPicPr>
              <p:cNvPr id="25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7" name=""/>
            <p:cNvGrpSpPr/>
            <p:nvPr/>
          </p:nvGrpSpPr>
          <p:grpSpPr>
            <a:xfrm>
              <a:off x="6431519" y="2074672"/>
              <a:ext cx="5100082" cy="4536540"/>
              <a:chOff x="660399" y="2074672"/>
              <a:chExt cx="5100082" cy="4536540"/>
            </a:xfrm>
          </p:grpSpPr>
          <p:sp>
            <p:nvSpPr>
              <p:cNvPr id="25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全监护知识在监护人培训中的实践应用</a:t>
                </a:r>
                <a:endParaRPr lang="en-US" altLang="zh-CN" sz="2000" b="1">
                  <a:latin typeface="Microsoft YaHei" panose="020b0503020204020204" pitchFamily="34" charset="-122"/>
                  <a:ea typeface="Microsoft YaHei" panose="020b0503020204020204" pitchFamily="34" charset="-122"/>
                </a:endParaRPr>
              </a:p>
            </p:txBody>
          </p:sp>
          <p:sp>
            <p:nvSpPr>
              <p:cNvPr id="26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监护人可以将所学的全监护知识运用到实际工作中，提高监护效果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有助于实现家庭与医院的紧密结合，提高患者的救治效率</a:t>
                </a:r>
                <a:endParaRPr/>
              </a:p>
            </p:txBody>
          </p:sp>
          <p:pic>
            <p:nvPicPr>
              <p:cNvPr id="26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2" name="" descr="{&quot;isTemplate&quot;:true,&quot;type&quot;:3}"/>
        <p:cNvGrpSpPr/>
        <p:nvPr/>
      </p:nvGrpSpPr>
      <p:grpSpPr>
        <a:xfrm>
          <a:off x="0" y="0"/>
          <a:ext cx="0" cy="0"/>
        </a:xfrm>
      </p:grpSpPr>
      <p:pic>
        <p:nvPicPr>
          <p:cNvPr id="26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5" name="Group 598"/>
            <p:cNvGrpSpPr/>
            <p:nvPr/>
          </p:nvGrpSpPr>
          <p:grpSpPr>
            <a:xfrm>
              <a:off x="763829" y="1414808"/>
              <a:ext cx="6972294" cy="2337649"/>
              <a:chOff x="763829" y="1414808"/>
              <a:chExt cx="6972294" cy="2337649"/>
            </a:xfrm>
          </p:grpSpPr>
          <p:sp>
            <p:nvSpPr>
              <p:cNvPr id="26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全监护知识普及的现状</a:t>
                </a:r>
                <a:endParaRPr/>
              </a:p>
            </p:txBody>
          </p:sp>
          <p:sp>
            <p:nvSpPr>
              <p:cNvPr id="26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随着人们对健康意识的提高，全监护知识逐渐受到重视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越来越多的医疗机构和社区开始开展监护人培训课程</a:t>
                </a:r>
                <a:endParaRPr/>
              </a:p>
            </p:txBody>
          </p:sp>
          <p:sp>
            <p:nvSpPr>
              <p:cNvPr id="26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2" name="Group 591"/>
            <p:cNvGrpSpPr/>
            <p:nvPr/>
          </p:nvGrpSpPr>
          <p:grpSpPr>
            <a:xfrm>
              <a:off x="689593" y="3949139"/>
              <a:ext cx="7078256" cy="2128975"/>
              <a:chOff x="689593" y="3949139"/>
              <a:chExt cx="7078256" cy="2128975"/>
            </a:xfrm>
          </p:grpSpPr>
          <p:sp>
            <p:nvSpPr>
              <p:cNvPr id="27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全监护知识普及面临的挑战</a:t>
                </a:r>
                <a:endParaRPr/>
              </a:p>
            </p:txBody>
          </p:sp>
          <p:sp>
            <p:nvSpPr>
              <p:cNvPr id="27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全监护知识涉及的内容广泛，需要投入大量的人力物力进行培训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监护人群体的多样性和复杂性，使得全监护知识的普及具有一定的难度</a:t>
                </a:r>
                <a:endParaRPr/>
              </a:p>
            </p:txBody>
          </p:sp>
          <p:sp>
            <p:nvSpPr>
              <p:cNvPr id="27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全监护知识普及的现状与挑战</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监护人培训的课程设置与教学方法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监护人培训课程的设计与安排</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监护人培训课程的设计</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根据监护人群体的特点和需求，制定合理的教学计划和课程内容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注重理论与实践相结合，提高监护人的实际操作能力</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监护人培训课程的安排</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采用线上与线下相结合的教学模式，方便监护人随时随地学习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定期组织实践活动，让监护人在实际操作中巩固所学知识</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sp>
        <p:nvSpPr>
          <p:cNvPr id="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监护人培训的教学方法与评估</a:t>
            </a:r>
            <a:endParaRPr lang="en-US" altLang="zh-CN" sz="2800" b="1">
              <a:latin typeface="+mj-ea"/>
              <a:ea typeface="+mj-ea"/>
            </a:endParaRPr>
          </a:p>
        </p:txBody>
      </p:sp>
      <p:grpSp>
        <p:nvGrpSpPr>
          <p:cNvPr id="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 name=""/>
            <p:cNvGrpSpPr/>
            <p:nvPr/>
          </p:nvGrpSpPr>
          <p:grpSpPr>
            <a:xfrm>
              <a:off x="660399" y="2074672"/>
              <a:ext cx="5100082" cy="4536540"/>
              <a:chOff x="660399" y="2074672"/>
              <a:chExt cx="5100082" cy="4536540"/>
            </a:xfrm>
          </p:grpSpPr>
          <p:sp>
            <p:nvSpPr>
              <p:cNvPr id="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监护人培训的教学方法</a:t>
                </a:r>
                <a:endParaRPr lang="en-US" altLang="zh-CN" sz="2000" b="1">
                  <a:latin typeface="Microsoft YaHei" panose="020b0503020204020204" pitchFamily="34" charset="-122"/>
                  <a:ea typeface="Microsoft YaHei" panose="020b0503020204020204" pitchFamily="34" charset="-122"/>
                </a:endParaRPr>
              </a:p>
            </p:txBody>
          </p:sp>
          <p:sp>
            <p:nvSpPr>
              <p:cNvPr id="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采用讲授、示范、实践等多种教学方法，提高监护人的学习兴趣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利用互联网和多媒体技术，丰富教学内容和形式</a:t>
                </a:r>
                <a:endParaRPr/>
              </a:p>
            </p:txBody>
          </p:sp>
          <p:pic>
            <p:nvPicPr>
              <p:cNvPr id="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 name=""/>
            <p:cNvGrpSpPr/>
            <p:nvPr/>
          </p:nvGrpSpPr>
          <p:grpSpPr>
            <a:xfrm>
              <a:off x="643151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监护人培训的评估</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通过理论知识测试和实际操作考核，评估监护人的学习效果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鼓励监护人之间的交流和分享，提高培训效果</a:t>
                </a:r>
                <a:endParaRPr/>
              </a:p>
            </p:txBody>
          </p:sp>
          <p:pic>
            <p:nvPicPr>
              <p:cNvPr id="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pic>
        <p:nvPicPr>
          <p:cNvPr id="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9" name="Group 598"/>
            <p:cNvGrpSpPr/>
            <p:nvPr/>
          </p:nvGrpSpPr>
          <p:grpSpPr>
            <a:xfrm>
              <a:off x="763829" y="1414808"/>
              <a:ext cx="6972294" cy="2337649"/>
              <a:chOff x="763829" y="1414808"/>
              <a:chExt cx="6972294" cy="2337649"/>
            </a:xfrm>
          </p:grpSpPr>
          <p:sp>
            <p:nvSpPr>
              <p:cNvPr id="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监护人培训的效果</a:t>
                </a:r>
                <a:endParaRPr/>
              </a:p>
            </p:txBody>
          </p:sp>
          <p:sp>
            <p:nvSpPr>
              <p:cNvPr id="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通过培训，监护人可以提高自己的全监护知识水平，提高监护质量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有助于降低医疗事故风险，保障患者的生命安全</a:t>
                </a:r>
                <a:endParaRPr/>
              </a:p>
            </p:txBody>
          </p:sp>
          <p:sp>
            <p:nvSpPr>
              <p:cNvPr id="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6" name="Group 591"/>
            <p:cNvGrpSpPr/>
            <p:nvPr/>
          </p:nvGrpSpPr>
          <p:grpSpPr>
            <a:xfrm>
              <a:off x="689593" y="3949139"/>
              <a:ext cx="7078256" cy="2128975"/>
              <a:chOff x="689593" y="3949139"/>
              <a:chExt cx="7078256" cy="2128975"/>
            </a:xfrm>
          </p:grpSpPr>
          <p:sp>
            <p:nvSpPr>
              <p:cNvPr id="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监护人培训的反馈</a:t>
                </a:r>
                <a:endParaRPr/>
              </a:p>
            </p:txBody>
          </p:sp>
          <p:sp>
            <p:nvSpPr>
              <p:cNvPr id="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收集监护人对培训课程的反馈意见，不断优化教学内容和方式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通过跟踪调查，了解监护人在实际工作中的表现，为今后的培训工作提供参考</a:t>
                </a:r>
                <a:endParaRPr/>
              </a:p>
            </p:txBody>
          </p:sp>
          <p:sp>
            <p:nvSpPr>
              <p:cNvPr id="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监护人培训的效果与反馈</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https://d.book118.com/125323301003011114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现巢全监护知识监护人培训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2024-09-20T23:09:45.779</cp:lastPrinted>
  <dcterms:created xsi:type="dcterms:W3CDTF">2024-09-20T15:09:45Z</dcterms:created>
  <dcterms:modified xsi:type="dcterms:W3CDTF">2024-09-20T15:09:47Z</dcterms:modified>
</cp:coreProperties>
</file>