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4A22-99FB-4755-B8FA-E51F795A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A4718-8611-410D-AE8E-6CC6E2026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7731C-3D39-495C-A998-41122AEE7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78D71-5354-4412-9E2F-FEE68210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3EB31-9172-4183-A9EC-99E1DADA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CC0CE-F0F7-49C3-8674-EF60A622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FFCE9-4062-40E1-B636-75425342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76DC6-5221-4066-A8BD-455F89132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38DEB-B8B6-49D9-85EB-FBC6351E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F0265-D1A4-44EC-A0C5-E438CE68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C36A-2ABB-4039-9FDD-FD3C3445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4023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利用人物的词语选择描绘形象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词语选择与形象刻画关系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人物外貌特征描绘词语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人物性格特征描绘词语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人物心理活动描绘词语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人物社会关系描绘词语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文学创作中人物形象刻画实践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词语选择与形象刻画关系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揭示内心世界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人物内心的情感、思想和性格等都可以通过其语言和行为得到体现，而词语的精准运用能够更深刻地揭示这些内心世界。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传达第一印象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人们往往通过人物的语言、行为等外在表现形成对其的第一印象，而词语选择是塑造这些表现的关键。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塑造立体感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通过对人物语言、行为、心理等多方面进行细致入微的描绘，可以塑造出更加立体、丰满的人物形象，而词语选择是实现这一目标的基石。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42" r="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词语对形象塑造重要性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307" b="203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不同词语带来不同感受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感情色彩差异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不同词语往往带有不同的感情色彩，如褒义词、贬义词等，这些词语的运用会直接影响读者对人物形象的感受和评价。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语境影响理解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同一词语在不同语境下可能具有不同的含义和效果，因此需要根据具体语境来选择合适的词语进行描绘。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文化背景考量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不同文化背景下，人们对于某些词语的理解和感受可能存在差异，因此在描绘人物形象时需要考虑到目标读者的文化背景。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准确理解词义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在选择词语进行描绘时，首先需要准确理解每个词语的含义和用法，避免出现误用或歧义的情况。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注重细节描绘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通过对人物的语言、行为、心理等细节进行精准描绘，可以让读者更加深入地了解人物形象，产生共鸣和情感投射。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善于运用修辞手法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修辞手法如比喻、拟人等可以帮助作者更加生动地展现人物形象，增强作品的表现力和感染力。同时，也需要注意不要过度使用修辞手法，以免让读者感到华而不实。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精准选词，生动展现形象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人物外貌特征描绘词语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38" r="91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02" r="148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04" r="10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515" r="55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面部特征描绘词语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形容人容貌清秀不俗气。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形容人面部端正，相貌堂堂。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明亮的眼睛，洁白的牙齿。形容女子容貌美丽，也指美丽的女子。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脸色发黄，身体瘦削。形容人营养不良或有病的样子。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眉清目秀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鼻直口方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明眸皓齿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面黄肌瘦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虎背熊腰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亭亭玉立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矮小精悍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彪形大汉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身材体型描绘词语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7159" b="171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8617" r="286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形容人身体魁梧健壮。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形容女子身材细长。也形容花木等形体挺拔。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形容人身材短小而精明强干。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形容身材高大、结实的男子。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17" b="21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50" r="364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衣冠楚楚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鹑衣百结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西装革履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珠光宝气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服饰打扮描绘词语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衣帽穿戴得很整齐，很漂亮。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身穿西装，脚穿皮鞋。形容衣着入时。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形容衣服破烂不堪。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形容妇女服饰华贵富丽，闪耀着珍宝的光色。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人物性格特征描绘词语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乐观、开朗、善良、正直、勇敢、坚强、慷慨、大方等。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正面性格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负面性格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中性性格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25" b="1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悲观、内向、邪恶、狡猾、懦弱、脆弱、吝啬、自私等。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温和、稳重、踏实、务实、细心、耐心、谨慎、谦虚等。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性格特点分类及对应词汇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愉快、欢乐、高兴、喜悦、欣喜、快活、陶醉、舒畅等。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083" b="12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快乐情绪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悲伤、悲痛、悲哀、忧伤、愁苦、沮丧、失落、沉痛等。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悲伤情绪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愤怒、生气、恼火、愤慨、恼怒、暴怒、盛怒、憎恨等。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情感状态描绘词汇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https://d.book118.com/125324023140011112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2024-09-18T20:58:19.030</cp:lastPrinted>
  <dcterms:created xsi:type="dcterms:W3CDTF">2024-09-18T12:58:19Z</dcterms:created>
  <dcterms:modified xsi:type="dcterms:W3CDTF">2024-09-18T12:58:21Z</dcterms:modified>
</cp:coreProperties>
</file>