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TOOLIG+QUVOIB+ArialMT"/>
      <p:regular r:id="rId16"/>
    </p:embeddedFont>
    <p:embeddedFont>
      <p:font typeface="QBOHBV+MS-UIGothic"/>
      <p:regular r:id="rId17"/>
    </p:embeddedFont>
    <p:embeddedFont>
      <p:font typeface="VGOAUS+ASDCKC+MicrosoftYaHei"/>
      <p:regular r:id="rId18"/>
    </p:embeddedFont>
    <p:embeddedFont>
      <p:font typeface="MSAFQE+VJPOSI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2FE3-8C43-4FA1-9D0C-742E62A5D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D9CBE-B523-47AF-BC6F-E1001201C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56E7C-BEF4-41C4-AACF-8A0B1B30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A4734-4FD5-423F-94E6-FBF2E9747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809AFE-160D-4537-B6A6-18003242B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27D43-3C97-4B4B-B429-05066620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9125D-7B40-42CB-BA33-5A527AFAF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BCC64-2D10-4D5C-A92C-7D79352D2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59F71-D92C-45D9-8278-BE5F53D9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434FA-9679-44E6-86DF-F1D1D1EAD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3435E-8224-4DF5-BD0B-89F8C5F0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24323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554" cy="1332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OOLIG+QUVOIB+ArialMT"/>
                <a:cs typeface="TOOLIG+QUVOI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天主教的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史与背景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OOLIG+QUVOIB+ArialMT"/>
                <a:cs typeface="TOOLIG+QUVOI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天主教的教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制度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4439861" cy="18808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OOLIG+QUVOIB+ArialMT"/>
                <a:cs typeface="TOOLIG+QUVOI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天主教的礼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OOLIG+QUVOIB+ArialMT"/>
                <a:cs typeface="TOOLIG+QUVOI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天主教的道德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与社会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OOLIG+QUVOIB+ArialMT"/>
                <a:cs typeface="TOOLIG+QUVOI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天主教的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QBOHBV+MS-UIGothic"/>
                <a:cs typeface="QBOHBV+MS-UIGothic"/>
              </a:rPr>
              <a:t>播与交流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天主教的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史起源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6807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天主教起源于公元</a:t>
            </a:r>
            <a:r>
              <a:rPr sz="1500">
                <a:solidFill>
                  <a:srgbClr val="FFFFFF"/>
                </a:solidFill>
                <a:latin typeface="VGOAUS+ASDCKC+MicrosoftYaHei"/>
                <a:cs typeface="VGOAUS+ASDCKC+MicrosoftYaHei"/>
              </a:rPr>
              <a:t>1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罗马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帝国，是基督教的主要宗派之一，与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正教和基督教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新教并列。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早期基督教在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罗马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帝国的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程中，由于受到政治迫害和宗教迫害，逐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形成了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罗马为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中心的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一教会，即天主教。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8849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天主教在早期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史中，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罗马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帝国的政治和宗教迫害，以及中世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的黑暗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期，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展壮大，成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欧洲的主要宗教信仰。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天主教在当今世界的影响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天主教在欧洲、拉丁美洲、非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洲和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洲等地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有广泛的信徒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，是全球最大的基督宗教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宗派之一。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天主教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欧洲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史和文化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天主教在当今世界仍然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重要的社会和文化作用，包括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教育、慈善、医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了深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的影响，成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欧洲文化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QBOHBV+MS-UIGothic"/>
                <a:cs typeface="QBOHBV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天主教的基本信仰和教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制度的定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BOHBV+MS-UIGothic"/>
                <a:cs typeface="QBOHBV+MS-UIGothic"/>
              </a:rPr>
              <a:t>教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1550" spc="25">
                <a:solidFill>
                  <a:srgbClr val="00B6FF"/>
                </a:solidFill>
                <a:latin typeface="QBOHBV+MS-UIGothic"/>
                <a:cs typeface="QBOHBV+MS-UIGothic"/>
              </a:rPr>
              <a:t>制度的定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BOHBV+MS-UIGothic"/>
                <a:cs typeface="QBOHBV+MS-UIGothic"/>
              </a:rPr>
              <a:t>教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50" spc="25">
                <a:solidFill>
                  <a:srgbClr val="FFFFFF"/>
                </a:solidFill>
                <a:latin typeface="QBOHBV+MS-UIGothic"/>
                <a:cs typeface="QBOHBV+MS-UIGothic"/>
              </a:rPr>
              <a:t>制度的作用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制度是天主教教会管理和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，它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定了神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利和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了教会的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一和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定，也使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得教会的各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得以有序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BOHBV+MS-UIGothic"/>
                <a:cs typeface="QBOHBV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14425"/>
            <a:ext cx="1150162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5529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MSAFQE+VJPOSI+MicrosoftYaHei-Bold"/>
                <a:cs typeface="MSAFQE+VJPOSI+MicrosoftYaHei-Bold"/>
              </a:rPr>
              <a:t>01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QBOHBV+MS-UIGothic"/>
                <a:cs typeface="QBOHBV+MS-UIGothic"/>
              </a:rPr>
              <a:t>主教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8135" y="1914425"/>
            <a:ext cx="1134287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MSAFQE+VJPOSI+MicrosoftYaHei-Bold"/>
                <a:cs typeface="MSAFQE+VJPOSI+MicrosoftYaHei-Bold"/>
              </a:rPr>
              <a:t>02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QBOHBV+MS-UIGothic"/>
                <a:cs typeface="QBOHBV+MS-UIGothic"/>
              </a:rPr>
              <a:t>神父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MSAFQE+VJPOSI+MicrosoftYaHei-Bold"/>
                <a:cs typeface="MSAFQE+VJPOS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MSAFQE+VJPOSI+MicrosoftYaHei-Bold"/>
                <a:cs typeface="MSAFQE+VJPOSI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MSAFQE+VJPOSI+MicrosoftYaHei-Bold"/>
                <a:cs typeface="MSAFQE+VJPOSI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145404" y="259260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BOHBV+MS-UIGothic"/>
                <a:cs typeface="QBOHBV+MS-UIGothic"/>
              </a:rPr>
              <a:t>修士和修女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413625" y="2592609"/>
            <a:ext cx="464059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000" spc="25">
                <a:solidFill>
                  <a:srgbClr val="00B6FF"/>
                </a:solidFill>
                <a:latin typeface="QBOHBV+MS-UIGothic"/>
                <a:cs typeface="QBOHBV+MS-UIGothic"/>
              </a:rPr>
              <a:t>史上的教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00B6FF"/>
                </a:solidFill>
                <a:latin typeface="QBOHBV+MS-UIGothic"/>
                <a:cs typeface="QBOHBV+MS-UIGothic"/>
              </a:rPr>
              <a:t>制</a:t>
            </a:r>
            <a:r>
              <a:rPr sz="2000" spc="2973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B6FF"/>
                </a:solidFill>
                <a:latin typeface="QBOHBV+MS-UIGothic"/>
                <a:cs typeface="QBOHBV+MS-UIGothic"/>
              </a:rPr>
              <a:t>当前的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6FF"/>
                </a:solidFill>
                <a:latin typeface="QBOHBV+MS-UIGothic"/>
                <a:cs typeface="QBOHBV+MS-UIGothic"/>
              </a:rPr>
              <a:t>展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13625" y="296281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BOHBV+MS-UIGothic"/>
                <a:cs typeface="QBOHBV+MS-UIGothic"/>
              </a:rPr>
              <a:t>度改革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QBOHBV+MS-UIGothic"/>
                <a:cs typeface="QBOHBV+MS-UIGothic"/>
              </a:rPr>
              <a:t>和种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QBOHBV+MS-UIGothic"/>
                <a:cs typeface="QBOHB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https://d.book118.com/125324323233011113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TOOLIG+QUVOIB+ArialMT</vt:lpstr>
      <vt:lpstr>Times New Roman</vt:lpstr>
      <vt:lpstr>QBOHBV+MS-UIGothic</vt:lpstr>
      <vt:lpstr>SimSun</vt:lpstr>
      <vt:lpstr>VGOAUS+ASDCKC+MicrosoftYaHei</vt:lpstr>
      <vt:lpstr>MSAFQE+VJPOSI+MicrosoftYaHei-Bold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2024-09-20T12:53:52.002</cp:lastPrinted>
  <dcterms:created xsi:type="dcterms:W3CDTF">2024-09-20T04:53:52Z</dcterms:created>
  <dcterms:modified xsi:type="dcterms:W3CDTF">2024-09-20T04:53:53Z</dcterms:modified>
</cp:coreProperties>
</file>