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FAAFB-EC68-4468-AEE0-A3FA9C17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5A3D6-7CE0-400C-8792-F01BD2B1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0B98B-9419-4321-A7AE-BA5FE9F9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C9E96-C780-4D2D-887B-3B66D2212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EB3C4-69F2-40BC-B98E-E8BB83F6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407BD-A7D6-42F4-BEBF-253BB24C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408D7-B886-4F6F-B0CD-0B0297CB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6678E-78D7-4DB1-AA7B-0D802BFB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D8ABF-4F65-4AD9-B5EE-B7E467FF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F6EB5-38CF-4BD4-BB33-C4D26972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2F972-F223-4C9B-835A-7E63C950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302001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跨越式教学心得体会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跨越式教学的实施过程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跨越式教学的效果评估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跨越式教学的挑战与对策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跨越式教学的未来展望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7" b="36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当前教育体制存在诸多弊端，如应试教育倾向、学生创造力不足等，跨越式教学作为一种创新性的教学方法，旨在解决这些问题。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跨越式教学是在对传统教学进行反思的基础上提出的，它强调学生的主体性和创造性，注重培养学生的创新思维和实践能力。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跨越式教学的提出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定义：跨越式教学是一种以学生为中心，以问题为导向，通过自主探究、合作学习等方式，跨越学科界限和认知层次，促进学生全面发展的教学方法。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学生中心：跨越式教学强调学生的主体地位，关注学生的需求和兴趣，注重培养学生的自主学习能力和创新精神。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问题导向：跨越式教学以问题为出发点，引导学生发现问题、分析问题、解决问题，培养学生的问题意识和解决问题的能力。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学科融合：跨越式教学打破学科壁垒，促进不同学科之间的融合和交叉，为学生提供多元化的学习资源和视角。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实践探究：跨越式教学注重实践探究，鼓励学生通过亲身实践、动手操作等方式获取知识，提高学生的实践能力和动手能力。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跨越式教学的定义与特点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跨越式教学的实施过程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跨越式教学目标的设定应具有明确性，能够清晰地表达出学生应达到的知识、技能和情感态度等方面的要求。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根据学生的认知水平和能力差异，设定不同层次的教学目标，以满足不同学生的需求。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教学目标应具有可操作性，能够通过具体的教学活动和评价方式进行衡量和评估。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重点难点突出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针对教学内容中的重点和难点，进行有针对性的讲解和训练，提高学生的学习效果。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鼓励学生跨学科学习和思考，将不同学科的知识和技能进行有机融合，培养学生的综合素质。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对教学内容进行梳理和整合，形成系统化的知识体系，帮助学生建立完整的知识结构。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尊重学生的个性差异，采用多样化的教学方法和手段，激发学生的学习兴趣和积极性。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鼓励学生之间的合作和交流，通过小组讨论、角色扮演等方式，培养学生的团队协作能力和沟通能力。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421" b="642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引导学生主动探究问题，通过实验操作、社会调查等方式，培养学生的实践能力和创新精神。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跨越式教学的效果评估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通过跨越式教学，学生的平均分普遍有所提升，表明学生对知识的掌握程度更加深入。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高分率增加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实施跨越式教学后，高分率明显增加，说明有更多的学生能够达到优秀的水平。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及格率提高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及格率的提高表明跨越式教学对基础较差的学生也有明显的帮助，能够使他们达到及格线以上。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https://d.book118.com/125330200131011104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2024-09-14T03:29:02.673</cp:lastPrinted>
  <dcterms:created xsi:type="dcterms:W3CDTF">2024-09-13T19:29:02Z</dcterms:created>
  <dcterms:modified xsi:type="dcterms:W3CDTF">2024-09-13T19:29:04Z</dcterms:modified>
</cp:coreProperties>
</file>