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B07D8-8BA1-4662-98B6-502263428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D7B36-31FA-40DF-9C7E-FB0DB6925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1C502-B4E9-4E73-879C-7C26CD574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4C0D0-4F36-435B-8517-260A55C7C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8D9B6-7CFA-49F6-95C6-CE3A61805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DF594A-A5AD-4FF7-B878-A69E6C6A7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03538-0588-4C26-B5D8-217507BBF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495DB-FF80-4ADD-800D-9476B8342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14BC1-FA85-4941-B527-15A85A7DE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B16C1-AD60-420D-BCB7-7AB0AD3A9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3FDEE-994E-47A4-BB66-97FA647CE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320310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《外贸单证实务》ppt课件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外贸单证制作流程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外贸单证缮制规范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外贸单证的定义与作用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外贸单证是指在国际货物买卖过程中，出口商和进口商之间进行交货、支付、结算所使用的各种单据、证书和文件。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外贸单证是国际贸易交易中必不可少的文件，是买卖双方交货、付款和结算的依据，也是进出口通关的重要凭证。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主要包括商业发票、装箱单、提单、原产地证书、保险单、汇票等。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每一种外贸单证都有其特定的内容，如商业发票需要填写商品名称、数量、单价、总价等信息；装箱单需要填写货物数量、重量、体积等信息。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外贸单证的类型与内容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外贸单证必须准确无误，填写的内容要与实际交易情况一致，否则可能会导致通关延误或被退回。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外贸单证必须完整，所有必要的栏目和信息都必须填写，否则可能会影响单证的效力。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外贸单证必须符合国际惯例和相关法律法规的要求，格式要规范，语言要准确。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外贸单证的制作和传递必须及时，以免影响货物的运输和通关。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外贸单证的制作要求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外贸单证制作流程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确定目标市场，寻找潜在客户。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通过展会、网络平台、行业协会等途径，了解目标市场的需求和潜在客户的采购意向，为后续的业务拓展打下基础。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建立业务关系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就价格、质量、运输等条款进行谈判。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在交易磋商阶段，双方就价格、质量、运输方式、支付方式等条款进行深入的谈判，达成一致意见，为后续的合同签订做好准备。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交易磋商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正式确定合作关系，明确双方权利和义务。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在合同签订阶段，双方正式确定合作关系，明确各自的权利和义务，为后续的单证制作提供依据。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确保信用证条款与合同一致，避免潜在风险。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在信用证审核与修改阶段，外贸企业应仔细核对信用证条款，确保其与合同内容一致，避免潜在的风险和纠纷。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信用证审核与修改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根据信用证要求制作单据，确保单证一致。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在单据制作与审核阶段，外贸企业应按照信用证要求制作各种单据，如发票、装箱单、提单等，并确保单证内容一致，避免在交单时出现不符点。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单据制作与审核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交单与结算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按时交单并完成结算。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在交单与结算阶段，外贸企业应按时向客户提交符合要求的单据，并按照约定的结算方式完成货款的收付，确保交易的顺利完成。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外贸单证缮制规范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https://d.book118.com/125332031043011100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2024-09-08T00:21:15.992</cp:lastPrinted>
  <dcterms:created xsi:type="dcterms:W3CDTF">2024-09-07T16:21:16Z</dcterms:created>
  <dcterms:modified xsi:type="dcterms:W3CDTF">2024-09-07T16:21:18Z</dcterms:modified>
</cp:coreProperties>
</file>