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98C19-E37A-40EE-BF06-4CBA3E00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31602-177A-4F18-A74C-B64904927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EBE94-F646-4D42-AEA2-7130CF2AE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97C00-A4F6-46B8-9FC9-C8D0F9879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CC3CC-5A94-4FF4-9439-208CC2783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8E84A-1176-4F9B-BA2C-FA20759CB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437EB-5A65-4552-9162-B1BB2435A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84430-A864-4664-9402-4657A6518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3D390-3A0F-4C49-993B-269298ACB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677FF-7966-48C3-A848-07F0E4713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87251-2F3F-48C9-B1CF-E7E8786DE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332202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怎样早期预防糖尿病并发症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早期预防糖尿病并发症的重要性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早期预防糖尿病并发症的方法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个人在预防中的角色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社会支持与政策建议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糖尿病是一种常见的慢性疾病，由体内胰岛素分泌不足或作用缺陷引起的高血糖为特征。糖尿病主要分为1型糖尿病、2型糖尿病、妊娠期糖尿病和其他特殊类型糖尿病。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导致的血糖升高，长期高血糖可导致各种并发症。1型糖尿病多发于青少年，与自身免疫有关；2型糖尿病多发于中老年人，与遗传、生活方式等因素有关；妊娠期糖尿病则与妊娠期激素变化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71" r="129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糖尿病的早期症状包括多饮、多尿、口渴、体重下降、视力模糊等。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这些症状与高血糖有关，可能导致身体脱水、疲劳和视力问题。如果出现这些症状，应及时就医检查血糖水平。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糖尿病的早期症状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糖尿病的并发症包括心血管疾病、脑血管疾病、肾脏疾病、视网膜病变等。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长期高血糖可导致血管病变，进而引发心血管疾病、脑血管疾病等疾病。同时，高血糖也会对肾脏、视网膜等器官造成损害。这些并发症严重影响患者的生活质量和预期寿命。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早期预防糖尿病并发症的重要性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通过定期监测血糖，可以及时发现血糖异常，采取措施控制血糖水平，从而降低并发症的风险。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坚持适度运动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肥胖是糖尿病的重要危险因素，保持健康的体重可以降低糖尿病及其并发症的风险。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适度的运动有助于控制血糖、减轻体重、改善代谢，从而降低糖尿病及其并发症的风险。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降低并发症的风险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通过早期预防，可以避免或延缓并发症的发生，从而提高患者的生活质量。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早期预防并发症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糖尿病及其并发症会给患者带来心理压力，提供心理支持可以帮助患者更好地应对疾病，提高生活质量。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" r="2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208" b="2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保持健康的生活方式，如合理饮食、适度运动等，有助于控制血糖、预防并发症，提高生活质量。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减少医疗开支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降低治疗成本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通过早期预防，可以减少糖尿病及其并发症的治疗成本，减轻患者的经济负担。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提高医疗资源利用效率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早期预防可以降低并发症的发生率，从而减轻医疗系统的负担，提高医疗资源利用效率。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减少住院时间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预防并发症可以减少患者住院时间，降低住院费用，从而减少医疗开支。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早期预防糖尿病并发症的方法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https://d.book118.com/125333220231011043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2024-09-05T15:09:53.436</cp:lastPrinted>
  <dcterms:created xsi:type="dcterms:W3CDTF">2024-09-05T07:09:53Z</dcterms:created>
  <dcterms:modified xsi:type="dcterms:W3CDTF">2024-09-05T07:09:55Z</dcterms:modified>
</cp:coreProperties>
</file>