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B3999B-6A4B-4378-A1A8-0FE7CB530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B4B403-5DE5-468C-9AC4-DFC33D317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D940DF-3F45-4005-B99D-A9B66F8CD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325756-C150-41F9-8AA2-3C620FE2CE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AA1C04-01F2-41D5-8FE8-41063227D8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E4C116-C658-44F1-B212-13EDBA9D82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CD4588-70F2-4479-AC7B-2DB08894D0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F09AA8-6369-4141-84EC-B9B86307D0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748FEE-16B9-43C2-A8E8-A41EA3083F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25AA92-490F-4263-81BE-45D524F12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DD82CC-3BD7-42C9-BABF-2C78F9242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33404122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强化员工价值观，增强工作责任感</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价值观与工作责任感重要性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员工价值观塑造与培育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增强工作责任感策略与方法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挑战与对策：应对当前存在问题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总结与展望：构建良好职场生态</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价值观与工作责任感重要性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强化员工价值观有助于形成共同的企业文化和理念，增强员工之间的凝聚力和向心力。</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共同的价值观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18" r="1071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责任感驱动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10" r="1001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强烈的工作责任感能够激发员工的使命感和荣誉感，促使员工更加积极地为企业发展贡献力量。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在共同的价值观和责任感的驱使下，员工之间更容易形成团队协作，共同应对挑战和解决问题。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提升企业文化凝聚力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强化价值观和工作责任感有助于员工明确自己的职业目标和发展方向，提高职业规划的针对性和有效性。</a:t>
            </a:r>
          </a:p>
        </p:txBody>
      </p:sp>
      <p:pic>
        <p:nvPicPr>
          <p:cNvPr id="6" name="Picture 6"/>
          <p:cNvPicPr>
            <a:picLocks noChangeAspect="1"/>
          </p:cNvPicPr>
          <p:nvPr/>
        </p:nvPicPr>
        <p:blipFill>
          <a:blip r:embed="rId2"/>
          <a:srcRect l="2393" r="239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明确职业目标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在责任感的驱使下，员工会更加注重自身能力素质的提升，不断学习和进步，以适应企业发展的需要。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提升能力素质</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具备高度责任感的员工往往能够获得更多的信任和机会，从而拓展自己的职业发展空间和前景。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拓展职业空间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促进员工个人成长与发展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733" r="573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提高企业整体竞争力</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优质服务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强化员工价值观和工作责任感有助于提高企业的服务质量和水平，增强客户满意度和忠诚度。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高效执行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在责任感的驱使下，员工能够更加高效地执行工作任务和计划，提高企业的整体运营效率和效益。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创新发展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具备高度责任感的员工会更加关注企业的创新和发展，积极为企业贡献新的想法和解决方案，推动企业不断前进。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员工价值观塑造与培育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确立企业使命、愿景和核心价值观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通过企业文化手册、内部宣讲等方式，向员工清晰传达企业的使命、愿景和核心价值观，引导员工形成共同的价值认知。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制定员工行为准则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结合企业核心价值观，制定员工行为准则，明确员工在日常工作中应遵循的价值标准和行为规范。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明确企业核心价值观体系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通过企业内部网站、刊物、微信公众号等媒体平台，定期发布企业价值观相关的文章、案例、视频等，增强员工对价值观的感知和理解。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组织员工参与以企业价值观为主题的文化活动、团队建设等，让员工在互动中深入体验和理解企业价值观。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搭建多元化价值观传播平台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开展价值观主题活动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利用企业内部媒体</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333" r="16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针对员工的不同层级和岗位，开设专门的价值观培训课程，帮助员工全面、系统地了解企业价值观的内涵和要求。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开设价值观培训课程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定期组织员工参加价值观研讨会，鼓励员工分享自己在践行企业价值观过程中的经验和感悟，促进员工之间的相互学习和交流。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举办价值观研讨会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实施员工价值观教育培训计划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设立价值观践行奖项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根据员工在践行企业价值观方面的表现，设立相应的奖项和荣誉，对表现优秀的员工进行表彰和奖励。</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将价值观纳入员工考核体系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将员工对企业价值观的践行情况纳入员工考核体系，作为员工晋升、薪酬调整等方面的重要依据，激励员工积极践行企业价值观。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激励员工践行企业价值观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增强工作责任感策略与方法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定期评估与调整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定期对岗位职责和任务目标进行评估和调整，确保其与实际工作需求相匹配。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制定详细岗位说明书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明确每个岗位的职责、权限、工作内容和标准，使员工清楚自己的职责范围。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设定具体任务目标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为员工设定具体、可衡量、可达成、相关性强和时限明确的任务目标，激发员工工作动力。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明确岗位职责与任务目标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从工作业绩、能力素质、团队协作等多个方面设定考核指标，全面评价员工工作表现。</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1719" b="11719"/>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设定全面考核指标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确保考核过程公正、公开、透明，避免主观因素和人为干扰，提高考核结果的客观性和准确性。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实施公正公开考核</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及时向员工反馈考核结果，指导员工进行自我反思和改进，提升工作责任感。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及时反馈与改进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建立完善考核评价机制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https://d.book118.com/125334041224011111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2024-09-17T13:24:25.674</cp:lastPrinted>
  <dcterms:created xsi:type="dcterms:W3CDTF">2024-09-17T05:24:25Z</dcterms:created>
  <dcterms:modified xsi:type="dcterms:W3CDTF">2024-09-17T05:24:27Z</dcterms:modified>
</cp:coreProperties>
</file>