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3C47FD-A967-426F-B9D4-574C97924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40AD6D-B50D-4204-8D1D-E69D9F1F6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37171-168C-4868-AB4E-EE9FAC00E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AC7DD7-8898-49CE-8509-43E8C382E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25F3AF-0E49-4AE4-8200-63CBAA40B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64AF1B-9026-4830-B2FB-B24919361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820659-6B16-4916-A85E-DEE1F96C8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3B8735-6CA8-43E1-A7B3-898EF8ADD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4F55E1-7680-4218-9B23-9688226EF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C0C30-1FDD-4510-847E-5C73E0582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6F6C1-0A98-48B1-B08A-F118903D8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334101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游戏娱乐行业移动应用测试与质量保证培训计划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移动应用测试概述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移动应用测试技术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移动应用质量保证体系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游戏娱乐行业移动应用测试实践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培训计划与课程设置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移动应用测试概述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通过测试可以发现并修复应用中的缺陷，确保应用的稳定性和可靠性，提高用户体验。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提高应用质量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降低维护成本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增强品牌形象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在应用发布前进行充分的测试，可以减少发布后出现的问题，降低维护成本和用户流失率。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高质量的应用可以提升品牌形象，增加用户信任度和忠诚度。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移动应用测试的重要性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移动设备的种类繁多，不同设备具有不同的屏幕尺寸、分辨率、操作系统等，需要针对不同设备进行兼容性测试。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设备多样性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移动应用需要在不同的网络环境下运行，如2G、3G、4G、5G、Wi-Fi等，需要测试应用在不同网络环境下的性能和稳定性。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网络环境复杂性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移动应用的使用场景多样，如室内、室外、交通工具上等，需要模拟不同场景下的用户行为进行测试。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用户场景多样性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移动应用测试的特点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移动应用测试的挑战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测试覆盖不全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由于设备和网络环境的多样性，很难实现全面的测试覆盖，需要制定合理的测试策略和方案。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自动化测试难度高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移动应用的自动化测试相对困难，需要选择合适的自动化测试工具和框架，并编写高质量的测试用例。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性能测试标准不统一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不同设备和网络环境下的性能测试标准不统一，需要制定合理的性能测试指标和评估方法。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移动应用测试技术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一种跨平台的自动化测试框架，支持iOS和Android应用的自动化测试。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Appium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主要用于Web应用的自动化测试，但也可以用于移动应用的自动化测试。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Selenium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一种通用的自动化测试框架，可以与Appium等工具集成，实现移动应用的自动化测试。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Robot Framework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自动化测试技术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LoadRunner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一种商业性能测试工具，支持多种协议和应用类型，可以用于移动应用的压力测试和负载测试。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JMeter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一种开源的性能测试工具，可以用于测试移动应用的各种性能指标，如响应时间、吞吐量、并发用户数等。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Gatling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一种高性能的开源压力测试工具，可以用于测试移动应用在高并发情况下的性能表现。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性能测试技术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如Testin、百度MTC等，提供大量真实设备和浏览器环境，用于测试移动应用在不同设备和浏览器上的兼容性。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云测试平台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如Android Studio自带的模拟器、Xcode中的iOS模拟器等，可以在本地模拟不同设备和系统版本的环境，进行兼容性测试。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模拟器/仿真器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一些大型企业和测试机构会建立设备实验室，收集各种型号和版本的设备，用于进行兼容性测试。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设备实验室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兼容性测试技术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静态代码分析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使用工具如Checkmarx、SonarQube等对移动应用的源代码进行扫描和分析，发现潜在的安全漏洞。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动态安全测试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通过运行应用并监控其行为来发现安全问题。例如使用工具如Frida、Xposed等进行动态插桩和hook操作，检测应用运行时的安全问题。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渗透测试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模拟黑客的攻击手段对移动应用进行安全性评估，以发现可被利用的安全漏洞。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安全测试技术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移动应用质量保证体系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明确应用的功能和性能需求，制定详细的测试计划。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对应用的设计方案进行评审，确保设计符合需求和行业标准。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设计评审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制定编码规范，确保代码的可读性和可维护性。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编码规范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质量保证流程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单元测试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集成测试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系统测试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验收测试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质量保证流程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对每个模块进行单元测试，确保模块功能正常。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对所有模块进行集成测试，确保模块之间的接口正常。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对整个应用进行系统测试，确保应用的功能和性能满足需求。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由用户或客户代表进行验收测试，确保应用符合合同或协议要求。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易用性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应用的界面应简洁明了、易于操作，符合用户的使用习惯和需求。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应用应具有足够的安全性，保护用户数据和隐私不被泄露或滥用。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兼容性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应用应兼容不同的设备和操作系统，确保用户能够正常使用。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功能完整性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应用的功能应完整且符合需求，无明显缺陷或遗漏。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性能稳定性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应用的性能应稳定且可靠，无明显卡顿、崩溃或数据丢失等问题。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质量保证标准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https://d.book118.com/125334101011011110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2024-09-15T03:33:49.319</cp:lastPrinted>
  <dcterms:created xsi:type="dcterms:W3CDTF">2024-09-14T19:33:49Z</dcterms:created>
  <dcterms:modified xsi:type="dcterms:W3CDTF">2024-09-14T19:33:51Z</dcterms:modified>
</cp:coreProperties>
</file>