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9E856-461B-4A6E-8BE4-F3A1595F2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F4497-DB8F-40EB-BB03-EE377BB1D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BDF2C-12A7-405E-A929-60A61470F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91BB7-F293-4CD5-932A-DD377D189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95BABF-4558-48C2-B37E-D398B20D3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80786B-89AE-4C5C-8069-CD3AD455E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45AF39-C1FE-4934-B32E-EFFDECB2E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B3CC0-91D2-4BF9-A321-009B12194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BEBC3-4ED1-46FF-89AF-FDB95E1E1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69F46-020E-456A-8300-E18D386AC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87B67-A72A-4115-B79E-69FC050A7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4113234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物流企业的供应链金融盈利模式研究以顺丰开展金融业务为例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物流企业供应链金融概述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顺丰速运供应链金融业务分析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顺丰速运供应链金融风险控制与管理体系构建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顺丰速运供应链金融未来发展战略规划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42" r="13342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物流行业与金融行业的融合趋势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随着物流行业的快速发展，物流企业与金融行业的融合越来越紧密，供应链金融成为物流企业新的盈利增长点。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顺丰开展金融业务的成功实践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顺丰作为国内领先的物流企业，通过开展金融业务，成功实现了业务多元化和盈利模式的创新，为其他物流企业提供了借鉴和参考。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供应链金融对物流企业的重要性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供应链金融不仅可以帮助物流企业拓展业务范围、增加收入来源，还可以提高客户满意度、降低运营风险等，对物流企业的可持续发展具有重要意义。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本文主要研究物流企业的供应链金融盈利模式，以顺丰开展金融业务为例，分析其盈利模式的构成、特点以及优势，并探讨其面临的挑战和未来发展趋势。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本文采用案例分析法、比较分析法以及定量与定性相结合的研究方法，通过对顺丰金融业务的深入剖析，揭示其盈利模式的内在逻辑和成功经验。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3423" r="33423"/>
          <a:stretch>
            <a:fillRect/>
          </a:stretch>
        </p:blipFill>
        <p:spPr>
          <a:xfrm>
            <a:off x="939483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本文共分为引言、文献综述、顺丰金融业务盈利模式分析、面临的挑战与未来发展趋势以及结论与展望五个部分，层层递进，逻辑清晰。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的创新点主要体现在以下几个方面：一是从物流企业角度出发，研究供应链金融盈利模式；二是以顺丰为例，进行深入剖析，具有实践指导意义；三是综合运用多种研究方法，使研究结论更具科学性和说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论文结构与创新点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物流企业供应链金融概述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供应链金融是一种金融服务，它通过对供应链中的物流、信息流和资金流进行有效整合，为供应链上的企业提供全方位的金融服务支持，以促进供应链的顺畅运作和整体竞争力的提升。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供应链金融将供应链上的所有企业作为一个整体来提供服务，强调整个供应链的协同和整合。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针对不同行业和企业的特点，供应链金融可以提供个性化的金融解决方案。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通过对供应链上的物流、信息流和资金流进行监控和管理，供应链金融可以有效控制风险。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风险可控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供应链金融的定义与特点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物流网络优势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物流企业拥有遍布全国的物流网络，可以为客户提供快速、便捷的物流服务，同时也有利于开展供应链金融业务。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物流企业掌握了大量的物流信息，包括货物的运输、仓储、配送等，这些信息可以为供应链金融业务提供有力的支持。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物流企业与供应链上的企业有着紧密的合作关系，对客户的需求和信用状况有深入的了解，这有利于开展供应链金融业务。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物流企业开展供应链金融的优势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近年来，国内物流企业纷纷开展供应链金融业务，如顺丰、京东物流等。这些企业通过利用自身的物流网络和信息优势，为供应链上的企业提供全方位的金融服务支持，取得了显著的成绩。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国外物流企业在供应链金融领域的发展相对成熟。例如，UPS、FedEx等国际知名物流企业都开展了供应链金融业务，通过为客户提供综合性的物流服务和金融解决方案，实现了业务的多元化和盈利模式的创新。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国内外物流企业供应链金融发展现状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顺丰速运供应链金融业务分析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顺丰速运公司简介及业务背景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123806" y="2695965"/>
            <a:ext cx="2928915" cy="189181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顺丰速运是中国最大的物流公司之一，成立于1993年，总部位于深圳。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140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公司以提供快速、安全、可靠的快递服务著称，拥有庞大的物流网络和先进的物流技术。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17093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随着电子商务的快速发展，顺丰速运逐渐将业务拓展到供应链金融领域，以满足客户日益增长的金融服务需求。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通过信息技术手段，实现供应链上下游企业之间的协同合作，提高整体供应链效率。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订单融资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基于企业销售订单，为其提供融资服务，助力企业扩大生产规模。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库存融资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以企业库存为质押物，为企业提供短期融资支持。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采购融资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为供应商提供基于采购订单的融资服务，解决供应商资金周转问题。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应收账款融资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为企业提供应收账款质押融资，加速企业资金回笼。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顺丰速运供应链金融产品与服务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https://d.book118.com/125341132343011103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2024-09-13T14:57:19.909</cp:lastPrinted>
  <dcterms:created xsi:type="dcterms:W3CDTF">2024-09-13T06:57:19Z</dcterms:created>
  <dcterms:modified xsi:type="dcterms:W3CDTF">2024-09-13T06:57:21Z</dcterms:modified>
</cp:coreProperties>
</file>