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7A5FE-E1CC-46E2-A6F3-DDFC5C876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2D113-006A-4973-8EF3-3791D2D09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04080-6813-4E0D-9B13-3CBAAA13F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1A305-C534-4464-95BD-83176A69E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40E06-2F54-4B08-987C-96ACA7E05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F75D27-5630-431A-932C-B1A0101B6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37B62-A7BF-4379-BA93-CBA24111D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12472-B5E9-4DDB-A338-B5B00DC0E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4EC3B-A455-46CD-A7F6-DBB25AF83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0981C-42AA-4475-A52D-5AEAE9531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C7911-62BD-439C-8774-DD491BB3E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421032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让垃圾分类成为生活的一部分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垃圾分类的重要性与意义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国内外垃圾分类现状及对比分析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垃圾分类的标准与方法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垃圾分类的推广与教育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垃圾分类的实践与探索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垃圾分类的重要性与意义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垃圾分类能够减少废弃物的产生和对环境的污染，特别是减少有害垃圾对土壤、水源和空气的污染。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82" b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25" b="1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通过分类回收可再利用的垃圾，可以减少对新资源的需求，从而节约自然资源，实现可持续发展。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垃圾分类有助于维护生态平衡，保护生物多样性，减少人类活动对自然环境的破坏。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环境保护与可持续发展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通过垃圾分类，可以将可回收的垃圾进行再利用，如废纸、废塑料、废金属等，减少资源浪费。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垃圾分类能够降低垃圾处理的难度和成本，提高垃圾处理的效率。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减少处理成本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垃圾分类回收产业能够创造更多的就业机会和经济效益，促进经济发展。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创造经济价值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资源回收利用与经济效益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816" b="881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社会文明进步与公民素质提升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社会文明进步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垃圾分类反映了社会的文明程度和环保意识，推动垃圾分类有助于提升社会整体文明水平。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公民素质提升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参与垃圾分类是公民环保意识和责任感的体现，有助于提高公民的环保素质和道德水平。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垃圾分类需要全社会的共同参与和努力，可以激发社会组织和公众积极参与环保事业的热情。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国内外垃圾分类现状及对比分析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日本在垃圾分类方面有着丰富的经验和成熟的做法，通过源头分类、精细管理和宣传教育等手段，使垃圾分类成为居民的自觉行为。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德国是世界上垃圾分类最为严格的国家之一，通过完善的法律法规、细致的分类标准和先进的垃圾处理技术，实现了垃圾减量化和资源化的目标。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瑞典的垃圾分类系统以高回收率和先进的垃圾处理技术为特点，通过高效的分类收集和资源化利用，实现了垃圾处理与环境保护的有机结合。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33" r="16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国外垃圾分类成功案例介绍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近年来，我国垃圾分类工作取得了一定进展，部分城市已经实施了强制性的垃圾分类制度，但整体上仍存在分类不细、回收利用率低等问题。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我国垃圾分类面临的挑战包括法律法规不完善、分类标准不统一、处理技术落后、居民参与意识不强等。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国内垃圾分类现状及挑战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国内外垃圾分类制度对比分析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国外垃圾分类制度设计更加精细化，注重从源头分类、投放、收集、运输到处置的全链条管理；而国内垃圾分类制度相对较为粗放，缺乏细致的规范和标准。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国外垃圾分类制度中，对违反规定的行为通常有明确的法律责任和惩罚措施；而国内在垃圾分类的法律责任方面相对较弱，执法力度有待加强。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国外在垃圾处理技术上较为先进，能够实现垃圾的高效资源化和无害化处理；而国内垃圾处理技术相对落后，需要加大研发和投入力度。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国外垃圾分类制度中，社会组织和居民参与程度较高，形成了良好的社会氛围；而国内在垃圾分类的社会参与方面还有待提高，需要加强宣传教育和引导。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垃圾分类的标准与方法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指具有再利用价值的废弃物，如废纸、废塑料、废玻璃、废金属等。这些废弃物可以通过回收、加工、再利用等方式，转化为新的资源。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指对人体健康或自然环境造成直接或潜在危害的废弃物，如废电池、废灯管、废药品、废油漆桶等。这些废弃物需要特殊安全处理，以避免对环境和人体造成危害。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指易腐的生物质废弃物，如剩菜剩饭、果皮果核、过期食品、花卉绿植等。这些废弃物可以通过生物降解的方式进行处理，转化为有机肥料或生物燃料。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指除可回收物、有害垃圾和湿垃圾以外的其他废弃物，如纸巾、烟蒂、一次性餐具等。这些废弃物通常采用填埋或焚烧等方式进行处理。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可回收物、有害垃圾、湿垃圾和干垃圾的定义与分类标准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家庭场景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在家中设置分类垃圾桶，分别收集可回收物、有害垃圾、湿垃圾和干垃圾。同时，注意将不同类别的垃圾投放到对应的垃圾桶中，避免混投。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在办公室设置分类垃圾桶，鼓励员工将废纸、废塑料等可回收物进行分类投放。同时，注意将有害垃圾如废电池等投放到指定收集点。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在公共场所如公园、商场等设置分类垃圾桶，引导市民将垃圾分类投放。同时，加强宣传和教育，提高市民的垃圾分类意识和能力。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不同场景下垃圾分类的方法与技巧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https://d.book118.com/125342103224011101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2024-09-10T04:22:45.357</cp:lastPrinted>
  <dcterms:created xsi:type="dcterms:W3CDTF">2024-09-09T20:22:45Z</dcterms:created>
  <dcterms:modified xsi:type="dcterms:W3CDTF">2024-09-09T20:22:47Z</dcterms:modified>
</cp:coreProperties>
</file>