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CE244A0-10AE-4D4F-B00F-47B8404366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BFE96F-18A3-4561-897F-D79F787C03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D7328FF-D9EC-45C8-A4E5-90EDFA9578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DF00E3D-0343-4E0F-BA04-5DEEF000E5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5C433E3-A984-4BE3-880D-2AFEFA9FC91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BD8BFCE-5097-48D9-B8EF-2344D488DF8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F3A504F-C9CE-4693-92C5-30F2B540218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93B5D7-2A38-4070-B589-66E5DA7E48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400687-97B7-4E60-8273-A9E4EC8CBC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01CC74-133C-4566-974B-8B86D59173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6DC304-2FBD-4516-BB4B-CBA76D6C6B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5343033313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solidFill>
                <a:latin typeface="Microsoft Yahei"/>
                <a:ea typeface="Microsoft Yahei"/>
                <a:cs typeface="Microsoft Yahei"/>
              </a:rPr>
              <a:t>学习任长霞先进事迹心得体会</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深入了解任长霞的先进事迹</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学习任长霞精神的重要性</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结合自身实际谈体会与收获</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将任长霞精神融入到日常工作中去</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引言</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传承和弘扬先进精神</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学习任长霞先进事迹，是为了传承和弘扬她的崇高精神，推动社会进步和发展。</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培育和践行社会主义核心价值观</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通过深入学习任长霞的先进事迹，引导人们培育和践行社会主义核心价值观，形成良好的社会风尚。</a:t>
            </a:r>
          </a:p>
        </p:txBody>
      </p:sp>
      <p:sp>
        <p:nvSpPr>
          <p:cNvPr id="10" name="AutoShape 10"/>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任长霞，女，汉族，中共党员，生前系河南省登封市公安局党委书记、局长，一级警督警衔。她是中国警界的英雄模范，被誉为“警界女神警”。</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任长霞简介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任长霞在担任公安局长期间，始终坚持以人民为中心的思想，勇于担当、敢于创新，严厉打击犯罪活动，维护了当地社会治安的稳定。她曾亲自化装侦查、深入虎穴，成功破获了一系列大案要案，为人民群众伸张了正义。同时，她还非常关心群众疾苦，积极为群众排忧解难，赢得了广大人民群众的尊敬和爱戴。</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先进事迹概述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任长霞简介及先进事迹概述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深入了解任长霞的先进事迹</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科研创新精神</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任长霞在科研工作中勇于探索，不断挑战科学前沿，为所在领域做出了突出贡献。</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学术成果斐然</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她发表了大量高水平的学术论文，被国内外同行广泛引用，提升了我国在国际学术舞台上的地位。</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科研团队建设</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任长霞注重科研团队建设，培养了一批优秀的青年学者，形成了富有活力的学术梯队。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勇攀科研高峰，取得显著成就</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教学成果突出</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她在教学过程中注重理论与实践相结合，帮助学生掌握扎实的专业知识和技能，培养了大批优秀人才。</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师德师风高尚</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任长霞以身作则，用自己的言行诠释了“学高为师、身正为范”的师德标准，赢得了学生和同事的尊敬。</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教育理念先进</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任长霞始终坚持以学生为本的教育理念，关注学生的全面发展，致力于培养创新型人才。</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坚守教育岗位，培养众多人才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社会责任感强烈</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任长霞积极承担社会责任，关注弱势群体，通过自己的努力为他们提供帮助和支持。</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schemeClr>
                </a:solidFill>
                <a:latin typeface="Microsoft Yahei"/>
                <a:ea typeface="Microsoft Yahei"/>
                <a:cs typeface="Microsoft Yahei"/>
              </a:rPr>
              <a:t>志愿服务精神</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schemeClr>
                </a:solidFill>
                <a:latin typeface="Microsoft Yahei"/>
                <a:ea typeface="Microsoft Yahei"/>
                <a:cs typeface="Microsoft Yahei"/>
              </a:rPr>
              <a:t>她热心公益事业，积极参与志愿服务活动，为社会进步贡献了自己的力量。</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践行社会主义核心价值观</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任长霞以实际行动践行社会主义核心价值观，传递了正能量，成为了社会的楷模和榜样。</a:t>
            </a:r>
          </a:p>
        </p:txBody>
      </p:sp>
      <p:sp>
        <p:nvSpPr>
          <p:cNvPr id="12" name="AutoShape 12"/>
          <p:cNvSpPr/>
          <p:nvPr/>
        </p:nvSpPr>
        <p:spPr>
          <a:xfrm>
            <a:off x="3126664"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无私奉献社会，践行社会主义核心价值观</a:t>
              </a:r>
            </a:p>
          </p:txBody>
        </p:sp>
      </p:grpSp>
      <p:sp>
        <p:nvSpPr>
          <p:cNvPr id="39" name="AutoShape 39"/>
          <p:cNvSpPr/>
          <p:nvPr/>
        </p:nvSpPr>
        <p:spPr>
          <a:xfrm>
            <a:off x="6801159"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学习任长霞精神的重要性</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严谨求实的科学态度</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任长霞在科研工作中始终秉持严谨求实的态度，注重实验数据的准确性和可靠性，这种精神激励我们在科研过程中追求真理、精益求精。</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勇于创新的探索精神</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任长霞敢于挑战传统观念，勇于提出新的学术观点和实验方法，这种创新精神鼓舞我们在科研领域中勇于探索、不断突破。</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坚韧不拔的毅力品质</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任长霞在科研道路上遇到无数困难和挫折，但她始终坚持不懈、百折不挠，这种毅力品质鞭策我们在追求科研目标时保持恒心与毅力。</a:t>
            </a:r>
          </a:p>
        </p:txBody>
      </p:sp>
      <p:sp>
        <p:nvSpPr>
          <p:cNvPr id="17" name="AutoShape 17"/>
          <p:cNvSpPr/>
          <p:nvPr/>
        </p:nvSpPr>
        <p:spPr>
          <a:xfrm>
            <a:off x="873196" y="3067327"/>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激励我们追求卓越的科研品质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8333" y="1708880"/>
            <a:ext cx="11358867" cy="3282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2092904" y="1388874"/>
            <a:ext cx="721600" cy="721600"/>
          </a:xfrm>
          <a:prstGeom prst="ellipse">
            <a:avLst/>
          </a:prstGeom>
          <a:solidFill>
            <a:schemeClr val="accent1">
              <a:alpha val="3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2196514" y="1498972"/>
            <a:ext cx="501404" cy="50140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a:off x="5689839" y="1388874"/>
            <a:ext cx="721600" cy="721600"/>
          </a:xfrm>
          <a:prstGeom prst="ellipse">
            <a:avLst/>
          </a:prstGeom>
          <a:solidFill>
            <a:schemeClr val="accent1">
              <a:alpha val="3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5793448" y="1498972"/>
            <a:ext cx="501404" cy="50140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9354312" y="1388874"/>
            <a:ext cx="721600" cy="721600"/>
          </a:xfrm>
          <a:prstGeom prst="ellipse">
            <a:avLst/>
          </a:prstGeom>
          <a:solidFill>
            <a:schemeClr val="accent1">
              <a:alpha val="3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9457921" y="1498972"/>
            <a:ext cx="501404" cy="50140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TextBox 9"/>
          <p:cNvSpPr txBox="1"/>
          <p:nvPr/>
        </p:nvSpPr>
        <p:spPr>
          <a:xfrm>
            <a:off x="1036403"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以学生为本的教育理念</a:t>
            </a:r>
          </a:p>
        </p:txBody>
      </p:sp>
      <p:sp>
        <p:nvSpPr>
          <p:cNvPr id="10" name="TextBox 10"/>
          <p:cNvSpPr txBox="1"/>
          <p:nvPr/>
        </p:nvSpPr>
        <p:spPr>
          <a:xfrm>
            <a:off x="1036403"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任长霞始终把学生的成长放在首位，关注学生的全面发展，这种教育理念引导我们在教育工作中注重学生的个体差异和全面发展。</a:t>
            </a:r>
          </a:p>
        </p:txBody>
      </p:sp>
      <p:sp>
        <p:nvSpPr>
          <p:cNvPr id="11" name="TextBox 11"/>
          <p:cNvSpPr txBox="1"/>
          <p:nvPr/>
        </p:nvSpPr>
        <p:spPr>
          <a:xfrm>
            <a:off x="4671580"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启发式教学方法</a:t>
            </a:r>
          </a:p>
        </p:txBody>
      </p:sp>
      <p:sp>
        <p:nvSpPr>
          <p:cNvPr id="12" name="TextBox 12"/>
          <p:cNvSpPr txBox="1"/>
          <p:nvPr/>
        </p:nvSpPr>
        <p:spPr>
          <a:xfrm>
            <a:off x="4671580"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任长霞注重培养学生的思维能力和创新精神，采用启发式教学方法引导学生主动思考、积极探索，这种教学方法启示我们在教育过程中注重培养学生的自主学习能力和创新精神。</a:t>
            </a:r>
          </a:p>
        </p:txBody>
      </p:sp>
      <p:sp>
        <p:nvSpPr>
          <p:cNvPr id="13" name="TextBox 13"/>
          <p:cNvSpPr txBox="1"/>
          <p:nvPr/>
        </p:nvSpPr>
        <p:spPr>
          <a:xfrm>
            <a:off x="8308589"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德育为先的教育思想</a:t>
            </a:r>
          </a:p>
        </p:txBody>
      </p:sp>
      <p:sp>
        <p:nvSpPr>
          <p:cNvPr id="14" name="TextBox 14"/>
          <p:cNvSpPr txBox="1"/>
          <p:nvPr/>
        </p:nvSpPr>
        <p:spPr>
          <a:xfrm>
            <a:off x="8308589"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任长霞认为德育是教育的灵魂，注重培养学生的道德品质和社会责任感，这种教育思想提醒我们在教育工作中重视德育的渗透和引领。</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引导我们树立正确的教育观念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https://d.book118.com/125343033313011104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2024-09-14T18:43:28.400</cp:lastPrinted>
  <dcterms:created xsi:type="dcterms:W3CDTF">2024-09-14T10:43:28Z</dcterms:created>
  <dcterms:modified xsi:type="dcterms:W3CDTF">2024-09-14T10:43:30Z</dcterms:modified>
</cp:coreProperties>
</file>