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FBE55C-E1E9-49A0-A3E9-0E9725A4D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18F015-F5C1-4E46-958B-A814DD12C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1C04EF-C6DC-4286-A811-06CB47EDC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74597D-7353-49E2-A5AC-D026CB4F2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816B50-E950-4A3A-BF68-B2A3BC0EE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8794F1-5847-4BF7-AFD3-A2035C98B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B6E022-1EE1-4FB0-922B-3C33FDDEF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A80FF8-F0C2-4509-B503-B9D36A6E0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7FD289-CCF5-46E0-B963-DDD6AD961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50D2D9-5FD8-4235-AD2A-6D40797F2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06967D-9DD4-4BA4-9C42-13F5E8550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000031210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树立正确的恋爱婚姻观\n## 1.恋爱与婚姻的意义和价值\n### 1.1恋爱与婚姻在人生中的重要性\n### 1.2恋爱与婚姻对个人成长的影响\n### 1.3恋爱与婚姻对社会的作用\n## 2.树立正确的恋爱观\n### 2.1正确认识恋爱中的自我价值\n### 2.2树立健康的恋爱心态\n### 2.3学会正确处理恋爱中的问题\n## 3.树立正确的婚姻观\n### 3.1正确认识婚姻的目的与意义\n### 3.2树立和谐的婚姻观念\n### 3.3学会正确处理婚姻中的问题\n## 4.培养健康的家庭生活\n### 4.1建立良好的家庭关系\n### 4.2培养健康的家庭生活习惯\n### 4.3学会平衡工作与家庭生活\n## 5.提高恋爱与婚姻中的沟通能力\n### 5.1学会倾听与理解对方\n### 5.2表达自己的需求和感受\n### 5.3解决恋爱与婚姻中的沟通问题\n## 6.应对恋爱与婚姻中的挑战\n### 6.1面对恋爱中的挫折与困难\n### 6.2应对婚姻中的压力与挑战\n### 6.3寻求支持与帮助，共同度过难关\n## 7.结语：珍惜恋爱与婚姻，创造美好人生\n### 7.1恋爱与婚姻中的珍惜与经营\n### 7.2努力创造幸福的家庭生活\n### 7.3感恩伴侣，共同走过人生旅程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7900"/>
              <a:t>树立正确的恋爱婚姻观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恋爱与婚姻的意义和价值</a:t>
            </a:r>
            <a:endParaRPr/>
          </a:p>
        </p:txBody>
      </p:sp>
      <p:sp>
        <p:nvSpPr>
          <p:cNvPr id="5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9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恋爱与婚姻在人生中的重要性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10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-是人生中最美好的情感体验     - 爱情的甜蜜和浪漫
    - 伴侣的陪伴和支持
    - 家庭的责任和温暖
-是人生中最长久的亲密关系
    - 长时间的相互了解和信任
    - 共同经历人生的喜怒哀乐
    - 相互扶持和成长
-是人生中最珍贵的财富
    - 爱情的纯洁和珍贵
    - 伴侣的陪伴和关爱
    - 家庭的美满和幸福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111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0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1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恋爱与婚姻对个人成长的影响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2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-促进个人成熟和成长     - 学会关心和理解他人
    - 培养良好的沟通和解决问题的能力
    - 增强责任感和担当
-塑造个人价值观和人生观
    - 影响个人的信仰和道德观
    - 塑造个人的生活方式和价值观
    - 影响个人的理想和规划
-提升个人幸福感和生活质量
    - 爱情的满足和幸福
    - 家庭的和谐和美满
    - 朋友的陪伴和关爱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123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6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7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恋爱与婚姻对社会的作用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8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-维护社会稳定和和谐     - 家庭的稳定和幸福
    - 朋友的信任和友谊
    - 社会的关爱和支持
-传承人类文明和价值观
    - 爱情的忠诚和奉献
    - 家庭的和睦和孝顺
    - 社会的公正和友善
-促进社会发展和个人进步
    - 个人的成长和奋斗
    - 家庭的支持和鼓励
    - 社会的机遇和挑战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129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0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树立正确的恋爱观</a:t>
            </a:r>
            <a:endParaRPr/>
          </a:p>
        </p:txBody>
      </p:sp>
      <p:sp>
        <p:nvSpPr>
          <p:cNvPr id="13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5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正确认识恋爱中的自我价值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6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-了解自己的优点和特长     - 个人的才能和技能
    - 个人的品德和性格
    - 个人的兴趣和爱好
-树立正确的自我价值观
    - 珍视自己的价值和尊严
    - 保持自信和独立
    - 勇于追求自己的梦想
-在恋爱中展现真实的自我
    - 诚实和坦率的沟通
    - 尊重和关心对方
    - 勇于表达自己的感受和需求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137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8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0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1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树立健康的恋爱心态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42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-保持积极和乐观的心态     - 爱情的美好和希望
    - 伴侣的支持和鼓励
    - 家庭的幸福和美满
-学会理解和包容对方
    - 理解对方的观点和感受
    - 包容对方的缺点和不足
    - 给予对方关爱和支持
-保持独立和自主的意识
    - 个人的独立和自主
    - 伴侣的尊重和信任
    - 家庭的和谐和美满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143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6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学会正确处理恋爱中的问题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47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-善于沟通和解决问题     - 倾听对方的观点和需求
    - 表达自己的感受和意见
    - 寻找共同的解决方案
-学会妥协和迁就
    - 理解对方的立场和需求
    - 妥协和迁就对方的不足
    - 保持关系的和谐和稳定
-勇于面对和解决问题
    - 承认问题的存在和严重性
    - 寻找解决问题的方法和途径
    - 保持积极和乐观的心态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148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9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树立正确的婚姻观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正确认识婚姻的目的与意义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-婚姻是爱情的结晶和延续     - 爱情的忠诚和承诺
    - 家庭的稳定和幸福
    - 伴侣的陪伴和支持
-婚姻是一种责任和担当
    - 对伴侣的责任和关爱
    - 对家庭的责任和担当
    - 对社会的责任和贡献
-婚姻是一种共同成长和进步
    - 个人的成长和奋斗
    - 家庭的和谐和美满
    - 社会的发展和进步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13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7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树立和谐的婚姻观念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8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-尊重和包容对方的差异     - 理解对方的观点和感受
    - 包容对方的缺点和不足
    - 保持关系的和谐和稳定
-建立平等和互助的关系
    - 伴侣的平等和尊重
    - 家庭的分工和协作
    - 社会的互助和共享
-珍视和经营婚姻关系
    - 爱情的珍惜和经营
    - 家庭的和谐和美满
    - 伴侣的陪伴和支持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19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学会正确处理婚姻中的问题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3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-善于沟通和解决问题     - 倾听对方的观点和需求
    - 表达自己的感受和意见
    - 寻找共同的解决方案
-学会妥协和迁就
    - 理解对方的立场和需求
    - 妥协和迁就对方的不足
    - 保持关系的和谐和稳定
-勇于面对和解决问题
    - 承认问题的存在和严重性
    - 寻找解决问题的方法和途径
    - 保持积极和乐观的心态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24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培养健康的家庭生活</a:t>
            </a:r>
            <a:endParaRPr/>
          </a:p>
        </p:txBody>
      </p:sp>
      <p:sp>
        <p:nvSpPr>
          <p:cNvPr id="2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1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建立良好的家庭关系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32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-尊重和关爱家庭成员     - 对伴侣的尊重和关爱
    - 对子女的教育和关心
    - 对父母的孝顺和照顾
-建立和谐的家庭氛围
    - 家庭的温馨和和谐
    - 伴侣的陪伴和支持
    - 家庭的幸福和美满
-传承良好的家庭传统
    - 家庭的规矩和习惯
    - 家庭的责任和担当
    - 家庭的团结和友爱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33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https://d.book118.com/126000031210010053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树立正确的恋爱婚姻观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2024-09-20T15:37:18.442</cp:lastPrinted>
  <dcterms:created xsi:type="dcterms:W3CDTF">2024-09-20T07:37:18Z</dcterms:created>
  <dcterms:modified xsi:type="dcterms:W3CDTF">2024-09-20T07:37:20Z</dcterms:modified>
</cp:coreProperties>
</file>