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F72EB-C0C4-478A-B7C7-83988D473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6E2AF-895D-4B05-81E4-18C2055AC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9ADF0-D712-40A1-B101-87411D23F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721D7-21BA-43FD-B1AC-05CD80ED8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E37DDA-BBA3-4C79-9EE7-5659DB34B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489BE1-F1CE-4F9B-BB67-E2B2D9714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863552-0D55-4DFC-B841-E7F07E94E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A75919-89C6-43E4-80F2-33C428FBB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A1DF84-51FF-47E4-98FE-CB85FD22B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9375D-7DAE-4591-A226-77DF6C977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20AA8-D35E-49FF-89A0-6121E61EB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0003303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传统营销策略的核心要素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传统营销策略的优劣势分析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传统营销策略的案例分析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传统营销策略的创新与转型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传统营销策略概述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77" r="303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77" r="314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780" r="2178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传统营销策略是指企业通过传统媒体和渠道，如电视、广播、报纸、杂志等，进行产品或服务的宣传和推广。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传统营销策略具有覆盖面广、传播速度快、受众群体明确等优势，但也存在成本高、转化率低等不足。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品牌塑造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通过传统媒体进行宣传，有助于提升企业品牌知名度和美誉度，塑造品牌形象。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销售促进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传统营销策略能够直接促进产品的销售，提高市场份额和销售额。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通过传统营销策略，企业可以快速进入新市场，提高市场占有率。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传统营销策略的重要性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传统营销策略起源于20世纪初，随着电视、广播等媒体的普及而逐渐兴起。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随着互联网和数字媒体的兴起，传统营销策略面临着巨大的挑战和变革压力。企业需要不断创新和调整营销策略，以适应市场的变化和消费者的需求。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传统营销策略的历史与发展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传统营销策略的核心要素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63" r="18163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明确产品的目标市场和消费者群体，根据消费者需求和偏好进行产品设计和定位。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通过独特的产品特性、功能、包装等方式，使产品在市场上具有竞争优势。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45" r="2284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根据产品的生产成本、市场需求和竞争状况制定价格。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根据竞争对手的产品价格来制定价格，以保持竞争优势。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直接渠道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通过自己的销售团队直接与消费者建立联系，如直销、专卖店等。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间接渠道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通过经销商、代理商等中间商将产品销售给消费者，如零售商、批发商等。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通过各种媒体进行广告投放，提高产品知名度和品牌形象。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通过打折、赠品、优惠券等方式吸引消费者购买，提高销售量。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传统营销策略的优劣势分析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https://d.book118.com/126000033035010052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2024-09-18T10:28:55.327</cp:lastPrinted>
  <dcterms:created xsi:type="dcterms:W3CDTF">2024-09-18T02:28:55Z</dcterms:created>
  <dcterms:modified xsi:type="dcterms:W3CDTF">2024-09-18T02:28:57Z</dcterms:modified>
</cp:coreProperties>
</file>