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B407C-8D2A-4EA8-AF06-AFD4D2DD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B4C43-CF5A-4F3B-B0B6-C9287BB4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5C4F0-91BA-4D3F-8A71-707031DF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B04AA-F61C-4703-AEFE-2598BA06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0C2C9-5913-4147-A6EF-6E4FA0CE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EC183-DA89-47E2-80B3-CA270175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64D50-6AC2-474D-8990-94E622F9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DED4D-3AB5-4B8E-A2FA-DD4718F4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77BCB-2EDA-45D1-A123-EFA7AD08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AD57B-DF09-4748-B4F3-91EE16F1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6573-868B-457C-8EEF-3A5D164AE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31" Type="http://schemas.openxmlformats.org/officeDocument/2006/relationships/tags" Target="../tags/tag220.xml" /><Relationship Id="rId32" Type="http://schemas.openxmlformats.org/officeDocument/2006/relationships/tags" Target="../tags/tag221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03103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采购管理计划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采购需求分析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供应商选择与评估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采购执行与监控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采购优化与改进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采购管理培训与提升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采购需求分析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确定采购需求</a:t>
            </a:r>
            <a:endParaRPr lang="zh-CN" altLang="en-US"/>
          </a:p>
        </p:txBody>
      </p:sp>
      <p:sp>
        <p:nvSpPr>
          <p:cNvPr id="10489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需求评估：对需求进行成本效益分析，确定是否可行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需求来源：项目需求、生产需求、库存需求等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需求分析：明确需求数量、质量、时间等要求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需求确认：与相关部门沟通，确认需求的准确性和可行性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分析供应商市场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供应商类型：原材料供应商、设备供应商、服务供应商等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供应商规模：大型供应商、中型供应商、小型供应商等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供应商信誉：信誉良好的供应商、信誉一般的供应商、信誉较差的供应商等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供应商价格：价格合理的供应商、价格偏高的供应商、价格偏低的供应商等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供应商质量：质量优良的供应商、质量一般的供应商、质量较差的供应商等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供应商交货期：交货期短的供应商、交货期长的供应商等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制定采购清单</a:t>
            </a:r>
            <a:endParaRPr lang="zh-CN" altLang="en-US"/>
          </a:p>
        </p:txBody>
      </p:sp>
      <p:sp>
        <p:nvSpPr>
          <p:cNvPr id="10490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确定采购物品的种类和数量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制定采购计划，包括采购时间、地点、方式等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比较价格和质量，选择最优供应商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评估供应商的资质和信誉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评估采购风险</a:t>
            </a:r>
            <a:endParaRPr lang="zh-CN" altLang="en-US"/>
          </a:p>
        </p:txBody>
      </p:sp>
      <p:sp>
        <p:nvSpPr>
          <p:cNvPr id="10491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市场风险：价格波动、供应短缺、需求变化等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内部风险：预算、审批、采购流程等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法律风险：合同条款、知识产权、合规性等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供应商风险：信誉、质量、交货能力等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供应商选择与评估</a:t>
            </a:r>
            <a:endParaRPr lang="zh-CN" altLang="en-US"/>
          </a:p>
        </p:txBody>
      </p:sp>
      <p:sp>
        <p:nvSpPr>
          <p:cNvPr id="1049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供应商筛选标准</a:t>
            </a:r>
            <a:endParaRPr lang="zh-CN" altLang="en-US"/>
          </a:p>
        </p:txBody>
      </p:sp>
      <p:sp>
        <p:nvSpPr>
          <p:cNvPr id="10492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信誉度：供应商的信誉和口碑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创新能力：供应商的技术研发和创新能力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服务能力：供应商的售后服务和技术支持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质量保证：供应商的产品质量和服务水平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交货能力：供应商的交货速度和准时性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价格竞争力：供应商的价格优势和竞争力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供应商评估流程</a:t>
            </a:r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确定评估标准：质量、价格、交货期、服务等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收集供应商信息：营业执照、税务登记证、生产许可证等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评估供应商资质：营业执照、税务登记证、生产许可证等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评估供应商业绩：交货期、质量、价格、服务等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确定供应商名单：根据评估结果，确定供应商名单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签订采购合同：与选定的供应商签订采购合同，明确双方权利义务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供应商谈判与签约</a:t>
            </a:r>
            <a:endParaRPr lang="zh-CN" altLang="en-US"/>
          </a:p>
        </p:txBody>
      </p:sp>
      <p:sp>
        <p:nvSpPr>
          <p:cNvPr id="10493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签约流程：签订合同、支付定金、确认订单等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谈判目标：确定价格、质量、交货时间等关键条款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谈判策略：根据供应商的实力和市场地位制定相应的策略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合同管理：跟踪合同执行情况，确保供应商按时按质按量交货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供应商绩效管理</a:t>
            </a:r>
            <a:endParaRPr lang="zh-CN" altLang="en-US"/>
          </a:p>
        </p:txBody>
      </p:sp>
      <p:sp>
        <p:nvSpPr>
          <p:cNvPr id="10494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绩效评估指标：质量、成本、交货期、服务等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绩效改进措施：与供应商沟通，提出改进建议，跟踪改进效果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供应商激励机制：奖惩分明，激励供应商提高绩效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评估方法：定期检查、问卷调查、现场考察等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采购执行与监控</a:t>
            </a:r>
            <a:endParaRPr lang="zh-CN" altLang="en-US"/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https://d.book118.com/126003103042010040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采购管理计划</vt:lpstr>
      <vt:lpstr>目录</vt:lpstr>
      <vt:lpstr>添加章节标题</vt:lpstr>
      <vt:lpstr>采购需求分析</vt:lpstr>
      <vt:lpstr>确定采购需求</vt:lpstr>
      <vt:lpstr>分析供应商市场</vt:lpstr>
      <vt:lpstr>制定采购清单</vt:lpstr>
      <vt:lpstr>评估采购风险</vt:lpstr>
      <vt:lpstr>供应商选择与评估</vt:lpstr>
      <vt:lpstr>供应商筛选标准</vt:lpstr>
      <vt:lpstr>供应商评估流程</vt:lpstr>
      <vt:lpstr>供应商谈判与签约</vt:lpstr>
      <vt:lpstr>供应商绩效管理</vt:lpstr>
      <vt:lpstr>采购执行与监控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2024-09-06T11:58:09.137</cp:lastPrinted>
  <dcterms:created xsi:type="dcterms:W3CDTF">2024-09-06T03:58:09Z</dcterms:created>
  <dcterms:modified xsi:type="dcterms:W3CDTF">2024-09-06T03:58:11Z</dcterms:modified>
</cp:coreProperties>
</file>