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94D3-A700-4B61-A826-7BF03532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36CB6-3C49-499D-B7A2-7F7CEEBF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B86C9-F9B5-421F-A3F6-7BC87A02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3355F-0D59-4BA4-B4C0-31B0E18D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715DF-8B29-4F8A-97A6-C95DB4AD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8F490-C324-4832-B61A-F08B393FC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3D777-E94F-47A8-B42F-0FB1EFC5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26DD8-5F2A-4744-A1A8-0AC71CCC9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47422-3B23-459D-9FF1-A7BB13EA9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4D343-4E64-4C4F-BCEB-145D0AFEE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79798-E079-4126-A542-44D3D3DCC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032052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儿童过敏性疾病的防治方法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常见儿童过敏性疾病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家长心理支持与辅导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0" r="27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过敏性疾病是指机体对某种或多种物质（过敏原）产生异常免疫反应，导致组织损伤或功能障碍的一类疾病。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根据过敏原的性质和进入机体的途径，过敏性疾病可分为吸入性、食入性、接触性和注射性四大类。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过敏性疾病具有家族聚集性，遗传因素在发病中起重要作用。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环境因素如气候变化、空气污染、化学物质接触等也可诱发过敏性疾病。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过敏性疾病的核心问题是机体免疫系统对过敏原的异常反应，包括IgE介导的速发型过敏反应和T细胞介导的迟发型过敏反应。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免疫机制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儿童过敏性疾病的症状表现多样，包括皮肤、呼吸道、消化道等多个系统受累。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儿童期是过敏性疾病的高发期，尤其是婴幼儿和学龄前儿童。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儿童过敏性疾病往往病程较长，且容易反复发作，给患儿和家庭带来很大困扰。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长期患有过敏性疾病可能对儿童的生长发育产生不良影响，如营养不良、生长发育迟缓等。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年龄特点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病程反复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症状多样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影响生长发育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儿童过敏性疾病特点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常见儿童过敏性疾病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鼻塞、流涕、打喷嚏、鼻痒等。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避免过敏原，如尘螨、花粉等；保持室内清洁、通风；使用抗过敏药物或局部鼻喷剂。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过敏性鼻炎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79" b="15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反复发作的喘息、气促、胸闷或咳嗽等。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避免过敏原和刺激因素，如烟雾、冷空气等；规律使用哮喘控制药物；定期随访和评估。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支气管哮喘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38" r="23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皮肤干燥、瘙痒、红斑、丘疹、水疱等。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保持皮肤清洁和湿润；避免过度清洗和使用碱性肥皂；使用抗过敏药物和外用抗炎药膏。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湿疹和特应性皮炎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恶心、呕吐、腹痛、腹泻等。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避免食用过敏食物；注意食品标签上的成分信息；在医生指导下进行脱敏治疗。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食物过敏和消化道症状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50" r="11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儿童过敏性疾病的症状多样，包括皮肤症状（如湿疹、荨麻疹）、呼吸道症状（如过敏性鼻炎、哮喘）和消化道症状（如食物过敏引起的腹泻、呕吐）等。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详细询问儿童的过敏病史，包括症状发作的时间、频率、严重程度，以及可能的过敏原接触史等，有助于诊断的确立。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临床表现及病史询问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实验室检查项目选择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皮肤点刺试验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通过皮肤点刺试验，可以检测儿童对特定过敏原的敏感性，常用的过敏原有尘螨、花粉、动物皮屑等。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血清特异性IgE检测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通过检测血清中特异性IgE抗体的水平，可以判断儿童是否存在过敏性疾病，以及过敏原的种类。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根据具体病情，可能还需要进行肺功能检查、鼻黏膜激发试验、食物激发试验等。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https://d.book118.com/126003205240010055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2024-09-23T17:00:58.525</cp:lastPrinted>
  <dcterms:created xsi:type="dcterms:W3CDTF">2024-09-23T09:00:58Z</dcterms:created>
  <dcterms:modified xsi:type="dcterms:W3CDTF">2024-09-23T09:01:00Z</dcterms:modified>
</cp:coreProperties>
</file>