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4E41AD-5BA8-4906-B3E5-547A75DC6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27FF8-F2D0-4881-8A42-FE5B5FA69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A065DD-40E5-45C7-8BA2-FBC265F15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B698C8-EF26-4C1C-A78D-8ABB6EAD6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40D038-49EB-43E9-98F2-ADEA280DA1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8A8B8A-6E93-431C-8805-79AAA388A4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4A4297-9CA2-4E9A-86EF-1DC19E2D25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94BA90-C2FD-44D2-ADB9-FF3CCB066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EDDF3E-9B00-412C-8E08-1FDE605939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7DD934-AE29-459C-A714-3458B0780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868C41-7533-4AA9-ADFB-947FDC1FC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0051250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建筑企业安全生产培训的电子学习与在线教育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电子学习与在线教育概述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建筑企业安全生产培训需求分析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电子学习与在线教育在建筑企业安全生产培训中的应用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建筑企业安全生产培训电子学习与在线教育的实施策略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建筑企业安全生产培训电子学习与在线教育的效果评估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适应行业变革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随着建筑行业的快速发展和技术的不断进步，传统的安全生产培训方式已无法满足需求，电子学习和在线教育成为适应行业变革的必要手段。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提高安全意识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通过电子学习和在线教育，建筑企业可以更加便捷地向员工传达安全生产的重要性，提高员工的安全意识。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降低培训成本</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电子学习和在线教育具有跨地域、灵活性强的特点，可以大幅降低建筑企业的安全生产培训成本。</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安全生产培训是预防建筑工地事故的有效途径，通过培训可以使员工掌握安全操作规程和应急处理技能，减少事故发生的可能性。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预防事故</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安全生产培训不仅关乎企业的经济利益，更关乎员工的生命安全和健康。通过培训，员工可以更好地了解自身权益和保障措施，提高自我保护能力。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保障员工权益</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积极开展安全生产培训可以展示建筑企业对社会和员工的责任感，提升企业形象和品牌价值，有利于企业的长远发展。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提升企业形象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安全生产培训的重要性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电子学习与在线教育概述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电子学习的定义与特点</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电子学习是指通过电子技术和互联网技术，将学习内容、学习资源和学习服务进行数字化、网络化和智能化处理，使学习者能够在任何时间、任何地点进行学习的一种新型学习方式。</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电子学习具有高度的灵活性、互动性和个性化，能够实现学习资源的共享和优化配置，提高学习效果和学习效率。</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特点</a:t>
              </a:r>
            </a:p>
          </p:txBody>
        </p:sp>
      </p:grpSp>
      <p:pic>
        <p:nvPicPr>
          <p:cNvPr id="34" name="Picture 34"/>
          <p:cNvPicPr>
            <a:picLocks noChangeAspect="1"/>
          </p:cNvPicPr>
          <p:nvPr/>
        </p:nvPicPr>
        <p:blipFill>
          <a:blip r:embed="rId3"/>
          <a:srcRect t="1929" b="1929"/>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在线教育是指通过互联网和其他数字技术，将传统教育模式中的教学内容、教学方式和教学管理等进行在线化处理，实现远程教学和在线学习的一种新型教育模式。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在线教育具有突破时空限制、实现教育资源均衡配置、提高教育质量和效率等优势，同时也面临着网络安全、教育公平等方面的挑战。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在线教育的定义与特点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电子学习和在线教育都是基于互联网和数字技术的新型教育和学习方式，具有数字化、网络化和智能化的特点。它们都能够实现学习资源的共享和优化配置，提高学习效果和学习效率。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联系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电子学习更侧重于学习方式和学习资源的数字化处理，强调学习者的自主学习和个性化学习；而在线教育更侧重于教学模式和教学管理的在线化处理，强调教育资源的均衡配置和教育质量的提升。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电子学习与在线教育的关系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建筑企业安全生产培训需求分析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不同岗位的员工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包括管理人员、技术人员、操作人员等，他们各自的安全生产职责和所需技能不同。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新员工与在职员工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新员工需要全面的安全入职培训，而在职员工则需要定期的安全知识更新和技能培训。</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特殊工种与高风险岗位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如电工、焊工、高处作业等，他们需要专业且具体的安全操作培训。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培训内容分析</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安全生产法律法规</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确保员工了解并遵守国家及地方的安全生产法律法规。</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应急处理与救援</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教授员工在紧急情况下的应急处理措施和救援技能。</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安全操作规程</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针对不同岗位和工种，提供详细的安全操作规程培训。</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危险源辨识与风险评估</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培养员工辨识工作场所危险源和进行风险评估的能力。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培训方式分析</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在线课程学习</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利用电子学习平台，提供多媒体教学资源，方便员工随时随地学习。</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模拟实操训练</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通过虚拟现实技术或模拟软件，让员工在模拟环境中进行安全操作训练。</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现场实践教学</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组织员工到施工现场或安全体验馆，进行实地学习和实践操作。</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定期考核与反馈</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结合在线测试和现场实操评估，定期对员工的学习成果进行考核，并给予及时反馈。</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电子学习与在线教育在建筑企业安全生产培训中的应用</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https://d.book118.com/126005125041010045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2024-09-13T22:07:23.611</cp:lastPrinted>
  <dcterms:created xsi:type="dcterms:W3CDTF">2024-09-13T14:07:23Z</dcterms:created>
  <dcterms:modified xsi:type="dcterms:W3CDTF">2024-09-13T14:07:25Z</dcterms:modified>
</cp:coreProperties>
</file>