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93E0B-4D79-44DD-B6F1-3B3CE5110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5EFCB-EDA7-49D0-B42E-80379ABBF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83173-E834-4A46-811B-8C7AF1F82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67EB3-8E98-4204-927A-11297A858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8C5636-6CB8-4CA0-8FB6-36A693C87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8FB778-FC51-4B2F-BD35-8B0BD6E63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B53BB-DABF-452D-A49D-015AC3345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69350-F054-4008-A9DB-687E16441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074AE-3997-4D34-8E9C-3B01161BD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811E0-9B72-4A37-8121-017AC6EA2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8E312-E726-45CE-990E-14B682573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1003113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自然分娩护理查房PPT课件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自然分娩前的准备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自然分娩的护理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自然分娩的并发症及处理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自然分娩的注意事项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指在妊娠满37周至42周之间，胎儿通过母体阴道分娩的过程。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自然分娩的优势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011" b="110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自然分娩的不足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" r="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自然分娩符合人体的生理特点，对母婴健康都有益处，如降低感染风险、促进母婴情感联系等。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自然分娩过程中可能发生一些并发症，如产程延长、胎儿宫内窘迫等。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自然分娩的定义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自然分娩的过程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包括心理准备和生理准备，如产前检查、产前锻炼等。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宫颈扩张期，持续时间最长，约11-12小时。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胎儿娩出期，持续时间约1-2小时。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胎盘娩出期，持续时间约5-30分钟。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产前准备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第一产程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第二产程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第三产程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398" b="27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364" b="183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自然分娩的重要性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有利于母婴健康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自然分娩符合人体的生理特点，对母婴健康都有益处。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有利于新生儿成长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自然分娩过程中，胎儿受到产道的挤压，有助于促进新生儿肺部和神经系统的发育。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有利于建立母婴情感联系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自然分娩过程中，胎儿与母亲之间的互动有助于建立母婴情感联系。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自然分娩前的准备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通过阅读书籍、观看视频等方式，了解自然分娩的过程和相关知识，减轻对分娩的恐惧和焦虑。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了解分娩过程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保持乐观、积极的心态，相信自己能够顺利完成分娩，同时也要做好应对突发情况的准备。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与家人、朋友或医护人员分享自己的感受和疑虑，寻求他们的支持和鼓励，减轻心理压力。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按照医生建议定期进行产检，了解胎儿和自身身体状况，及时发现和处理问题。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保持均衡、营养的饮食，适当补充蛋白质、维生素和矿物质，以满足自身和胎儿的需求。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4400" b="44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77" r="1137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进行适当的孕期运动，如散步、孕妇瑜伽等，增强体质和肌肉力量，有助于分娩的顺利进行。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婴儿用品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准备新生儿所需的用品，如尿布、奶粉、奶瓶、衣服等。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住院用品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准备住院所需的用品，如换洗衣物、拖鞋、洗漱用品、产妇卫生巾等。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其他用品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根据自身需要，准备一些有助于分娩和产后恢复的用品，如产妇按摩器、乳头霜等。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自然分娩的护理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在分娩前，产妇需要进行一系列的产前检查，确保母婴健康。同时，产妇需要保持良好的生活习惯，包括合理饮食、适当运动和充足的休息。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产前的心理护理也非常重要，可以帮助产妇缓解紧张情绪，增强信心，提高分娩的舒适度。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产前的护理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产前准备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https://d.book118.com/126010031131010033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2024-09-02T05:24:22.736</cp:lastPrinted>
  <dcterms:created xsi:type="dcterms:W3CDTF">2024-09-01T21:24:22Z</dcterms:created>
  <dcterms:modified xsi:type="dcterms:W3CDTF">2024-09-01T21:24:24Z</dcterms:modified>
</cp:coreProperties>
</file>