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3A52E3-7848-49A8-9C6B-9F2F82A0F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6290BF-2201-4AD3-805D-4036060AC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B10953-5F7B-4B8F-B89B-6D9CCD5F3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1A74AA-4008-4727-8597-37B3114BCE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FC173E-9666-4805-AC67-670C3A7569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83EA40-FF3A-4F3D-B80E-5A56E22084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93C6BA-CC0C-4A0A-830F-E34E7E197B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4FAE0D-2D20-4A3E-B818-E1DAE93DB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F0B693-BD09-4C6A-8DD4-3EE5C69CF2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D06DF-7C95-445E-9FAF-008128B78D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F6E34D-7292-4472-B4D7-7B292C671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01012523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复杂业务场景下的自动化解决方案</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复杂业务场景的定义与特征
 自动化技术在业务中的应用现状
 业务自动化的需求分析与挑战
 基于AI的自动化解决方案概述
 自动化流程的设计与实施策略
 案例分析：自动化在某复杂业务的应用
 自动化解决方案的效果评估方法
 展望：未来复杂业务场景下的自动化趋势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复杂业务场景的定义与特征</a:t>
            </a:r>
          </a:p>
        </p:txBody>
      </p:sp>
      <p:sp>
        <p:nvSpPr>
          <p:cNvPr id="3" name="Subtitle 2"/>
          <p:cNvSpPr>
            <a:spLocks noGrp="1"/>
          </p:cNvSpPr>
          <p:nvPr>
            <p:ph type="subTitle" idx="1"/>
          </p:nvPr>
        </p:nvSpPr>
        <p:spPr/>
        <p:txBody>
          <a:bodyPr/>
          <a:lstStyle/>
          <a:p>
            <a:r>
              <a:t>复杂业务场景下的自动化解决方案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复杂业务场景的定义与特征</a:t>
            </a:r>
          </a:p>
        </p:txBody>
      </p:sp>
      <p:sp>
        <p:nvSpPr>
          <p:cNvPr id="3" name="Text Placeholder 2"/>
          <p:cNvSpPr>
            <a:spLocks noGrp="1"/>
          </p:cNvSpPr>
          <p:nvPr>
            <p:ph type="body" idx="1"/>
          </p:nvPr>
        </p:nvSpPr>
        <p:spPr/>
        <p:txBody>
          <a:bodyPr/>
          <a:lstStyle/>
          <a:p>
            <a:r>
              <a:t>复杂业务场景的定义</a:t>
            </a:r>
          </a:p>
        </p:txBody>
      </p:sp>
      <p:sp>
        <p:nvSpPr>
          <p:cNvPr id="4" name="Content Placeholder 3"/>
          <p:cNvSpPr>
            <a:spLocks noGrp="1"/>
          </p:cNvSpPr>
          <p:nvPr>
            <p:ph sz="half" idx="2"/>
          </p:nvPr>
        </p:nvSpPr>
        <p:spPr/>
        <p:txBody>
          <a:bodyPr/>
          <a:lstStyle/>
          <a:p>
            <a:r>
              <a:t>1.定义</a:t>
            </a:r>
          </a:p>
          <a:p>
            <a:r>
              <a:t>复杂业务场景是指在特定领域或行业中，由于涉及多方交互、流程繁琐、数据密集等因素，使得业务处理变得复杂和难以预测的情况。这些场景通常需要高级的分析能力和专业知识才能有效应对。</a:t>
            </a:r>
          </a:p>
          <a:p>
            <a:r>
              <a:t>2.领域范围</a:t>
            </a:r>
          </a:p>
          <a:p>
            <a:r>
              <a:t>复杂业务场景可能出现在各行各业中，包括金融、医疗、制造业、物流、教育等领域。它们通常是组织的核心业务之一，对于企业的成功至关重要。</a:t>
            </a:r>
          </a:p>
          <a:p>
            <a:r>
              <a:t>3.关键特性</a:t>
            </a:r>
          </a:p>
          <a:p>
            <a:r>
              <a:t>复杂业务场景的主要特征包括多变性、不确定性、动态性和非线性。这些特点使得传统的方法和技术难以有效地解决其中的问题。</a:t>
            </a:r>
          </a:p>
          <a:p/>
        </p:txBody>
      </p:sp>
      <p:sp>
        <p:nvSpPr>
          <p:cNvPr id="5" name="Text Placeholder 4"/>
          <p:cNvSpPr>
            <a:spLocks noGrp="1"/>
          </p:cNvSpPr>
          <p:nvPr>
            <p:ph type="body" idx="3"/>
          </p:nvPr>
        </p:nvSpPr>
        <p:spPr/>
        <p:txBody>
          <a:bodyPr/>
          <a:lstStyle/>
          <a:p>
            <a:r>
              <a:t>复杂性的来源</a:t>
            </a:r>
          </a:p>
        </p:txBody>
      </p:sp>
      <p:sp>
        <p:nvSpPr>
          <p:cNvPr id="6" name="Content Placeholder 5"/>
          <p:cNvSpPr>
            <a:spLocks noGrp="1"/>
          </p:cNvSpPr>
          <p:nvPr>
            <p:ph sz="half" idx="4"/>
          </p:nvPr>
        </p:nvSpPr>
        <p:spPr/>
        <p:txBody>
          <a:bodyPr/>
          <a:lstStyle/>
          <a:p>
            <a:r>
              <a:t>1.信息量大</a:t>
            </a:r>
          </a:p>
          <a:p>
            <a:r>
              <a:t>复杂业务场景往往涉及到大量的数据和信息。这可能导致决策者难以从海量的数据中提取出有价值的信息，并进行有效的决策。</a:t>
            </a:r>
          </a:p>
          <a:p>
            <a:r>
              <a:t>2.多方交互</a:t>
            </a:r>
          </a:p>
          <a:p>
            <a:r>
              <a:t>在复杂业务场景中，各方的利益相关者之间存在着复杂的相互作用。这种交互可能会导致业务流程变得更加复杂和难以管理。</a:t>
            </a:r>
          </a:p>
          <a:p>
            <a:r>
              <a:t>3.变化频繁</a:t>
            </a:r>
          </a:p>
          <a:p>
            <a:r>
              <a:t>随着市场环境、客户需求和技术的不断变化，复杂业务场景中的条件和约束也会发生变化。这就要求企业能够快速适应并调整其策略和方法。</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复杂业务场景的定义与特征</a:t>
            </a:r>
          </a:p>
        </p:txBody>
      </p:sp>
      <p:sp>
        <p:nvSpPr>
          <p:cNvPr id="3" name="Text Placeholder 2"/>
          <p:cNvSpPr>
            <a:spLocks noGrp="1"/>
          </p:cNvSpPr>
          <p:nvPr>
            <p:ph type="body" idx="1"/>
          </p:nvPr>
        </p:nvSpPr>
        <p:spPr/>
        <p:txBody>
          <a:bodyPr/>
          <a:lstStyle/>
          <a:p>
            <a:r>
              <a:t>不确定性和风险</a:t>
            </a:r>
          </a:p>
        </p:txBody>
      </p:sp>
      <p:sp>
        <p:nvSpPr>
          <p:cNvPr id="4" name="Content Placeholder 3"/>
          <p:cNvSpPr>
            <a:spLocks noGrp="1"/>
          </p:cNvSpPr>
          <p:nvPr>
            <p:ph sz="half" idx="2"/>
          </p:nvPr>
        </p:nvSpPr>
        <p:spPr/>
        <p:txBody>
          <a:bodyPr/>
          <a:lstStyle/>
          <a:p>
            <a:r>
              <a:t>1.不确定性因素</a:t>
            </a:r>
          </a:p>
          <a:p>
            <a:r>
              <a:t>复杂业务场景通常包含许多不确定的因素，如市场需求、竞争对手行为、政策法规等。这些因素可能会对业务结果产生重大影响。</a:t>
            </a:r>
          </a:p>
          <a:p>
            <a:r>
              <a:t>2.风险评估</a:t>
            </a:r>
          </a:p>
          <a:p>
            <a:r>
              <a:t>为了有效地应对复杂业务场景中的不确定性，企业需要进行风险评估。这包括识别潜在的风险源、量化风险的影响以及制定相应的风险管理策略。</a:t>
            </a:r>
          </a:p>
          <a:p>
            <a:r>
              <a:t>3.决策支持</a:t>
            </a:r>
          </a:p>
          <a:p>
            <a:r>
              <a:t>在面临不确定性时，强大的决策支持系统可以帮助企业更好地理解复杂业务场景，并做出更明智的决策。</a:t>
            </a:r>
          </a:p>
          <a:p/>
        </p:txBody>
      </p:sp>
      <p:sp>
        <p:nvSpPr>
          <p:cNvPr id="5" name="Text Placeholder 4"/>
          <p:cNvSpPr>
            <a:spLocks noGrp="1"/>
          </p:cNvSpPr>
          <p:nvPr>
            <p:ph type="body" idx="3"/>
          </p:nvPr>
        </p:nvSpPr>
        <p:spPr/>
        <p:txBody>
          <a:bodyPr/>
          <a:lstStyle/>
          <a:p>
            <a:r>
              <a:t>智能化趋势</a:t>
            </a:r>
          </a:p>
        </p:txBody>
      </p:sp>
      <p:sp>
        <p:nvSpPr>
          <p:cNvPr id="6" name="Content Placeholder 5"/>
          <p:cNvSpPr>
            <a:spLocks noGrp="1"/>
          </p:cNvSpPr>
          <p:nvPr>
            <p:ph sz="half" idx="4"/>
          </p:nvPr>
        </p:nvSpPr>
        <p:spPr/>
        <p:txBody>
          <a:bodyPr/>
          <a:lstStyle/>
          <a:p>
            <a:r>
              <a:t>1.数据驱动</a:t>
            </a:r>
          </a:p>
          <a:p>
            <a:r>
              <a:t>通过利用大数据和人工智能技术，企业可以更好地理解和管理复杂业务场景。这些技术可以帮助企业从大量数据中发现模式和洞察，并为决策提供依据。</a:t>
            </a:r>
          </a:p>
          <a:p>
            <a:r>
              <a:t>2.模型优化</a:t>
            </a:r>
          </a:p>
          <a:p>
            <a:r>
              <a:t>模型优化是处理复杂业务场景的关键技术之一。通过建立适当的数学模型，并采用先进的优化算法，企业可以找到最优的解决方案，以最大限度地提高效率和效果。</a:t>
            </a:r>
          </a:p>
          <a:p>
            <a:r>
              <a:t>3.自动化决策</a:t>
            </a:r>
          </a:p>
          <a:p>
            <a:r>
              <a:t>借助于自动化决策系统，企业可以自动执行复杂的业务流程，并实时响应变化。这将极大地提高企业的响应速度和运营效率。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复杂业务场景的定义与特征</a:t>
            </a:r>
          </a:p>
        </p:txBody>
      </p:sp>
      <p:sp>
        <p:nvSpPr>
          <p:cNvPr id="3" name="Text Placeholder 2"/>
          <p:cNvSpPr>
            <a:spLocks noGrp="1"/>
          </p:cNvSpPr>
          <p:nvPr>
            <p:ph type="body" idx="1"/>
          </p:nvPr>
        </p:nvSpPr>
        <p:spPr/>
        <p:txBody>
          <a:bodyPr/>
          <a:lstStyle/>
          <a:p>
            <a:r>
              <a:t>人机协作</a:t>
            </a:r>
          </a:p>
        </p:txBody>
      </p:sp>
      <p:sp>
        <p:nvSpPr>
          <p:cNvPr id="4" name="Content Placeholder 3"/>
          <p:cNvSpPr>
            <a:spLocks noGrp="1"/>
          </p:cNvSpPr>
          <p:nvPr>
            <p:ph sz="half" idx="2"/>
          </p:nvPr>
        </p:nvSpPr>
        <p:spPr/>
        <p:txBody>
          <a:bodyPr/>
          <a:lstStyle/>
          <a:p>
            <a:r>
              <a:t>1.互补优势</a:t>
            </a:r>
          </a:p>
          <a:p>
            <a:r>
              <a:t>人类在理解和处理复杂业务场景方面具有独特的直觉和创造力。而机器则擅长处理大量的数据和执行重复的任务。通过人机协作，可以充分发挥各自的优点，共同应对复杂问题。</a:t>
            </a:r>
          </a:p>
          <a:p>
            <a:r>
              <a:t>2.协作工具</a:t>
            </a:r>
          </a:p>
          <a:p>
            <a:r>
              <a:t>现代信息技术提供了各种工具和平台，使得人与机器之间的协作变得更加容易和高效。例如，可以通过可视化界面来直观展示复杂业务场景，并支持人类专家与机器学习算法之间的互动。</a:t>
            </a:r>
          </a:p>
          <a:p>
            <a:r>
              <a:t>3.能力提升</a:t>
            </a:r>
          </a:p>
          <a:p>
            <a:r>
              <a:t>通过人机协作，企业和员工可以不断提升自身的专业能力和服务水平。这将有助于企业在竞争激烈的市场环境中保持竞争优势。</a:t>
            </a:r>
          </a:p>
          <a:p/>
        </p:txBody>
      </p:sp>
      <p:sp>
        <p:nvSpPr>
          <p:cNvPr id="5" name="Text Placeholder 4"/>
          <p:cNvSpPr>
            <a:spLocks noGrp="1"/>
          </p:cNvSpPr>
          <p:nvPr>
            <p:ph type="body" idx="3"/>
          </p:nvPr>
        </p:nvSpPr>
        <p:spPr/>
        <p:txBody>
          <a:bodyPr/>
          <a:lstStyle/>
          <a:p>
            <a:r>
              <a:t>持续改进和创新</a:t>
            </a:r>
          </a:p>
        </p:txBody>
      </p:sp>
      <p:sp>
        <p:nvSpPr>
          <p:cNvPr id="6" name="Content Placeholder 5"/>
          <p:cNvSpPr>
            <a:spLocks noGrp="1"/>
          </p:cNvSpPr>
          <p:nvPr>
            <p:ph sz="half" idx="4"/>
          </p:nvPr>
        </p:nvSpPr>
        <p:spPr/>
        <p:txBody>
          <a:bodyPr/>
          <a:lstStyle/>
          <a:p>
            <a:r>
              <a:t>1.迭代优化</a:t>
            </a:r>
          </a:p>
          <a:p>
            <a:r>
              <a:t>面对复杂的业务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自动化技术在业务中的应用现状</a:t>
            </a:r>
          </a:p>
        </p:txBody>
      </p:sp>
      <p:sp>
        <p:nvSpPr>
          <p:cNvPr id="3" name="Subtitle 2"/>
          <p:cNvSpPr>
            <a:spLocks noGrp="1"/>
          </p:cNvSpPr>
          <p:nvPr>
            <p:ph type="subTitle" idx="1"/>
          </p:nvPr>
        </p:nvSpPr>
        <p:spPr/>
        <p:txBody>
          <a:bodyPr/>
          <a:lstStyle/>
          <a:p>
            <a:r>
              <a:t>复杂业务场景下的自动化解决方案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自动化技术在业务中的应用现状</a:t>
            </a:r>
          </a:p>
        </p:txBody>
      </p:sp>
      <p:sp>
        <p:nvSpPr>
          <p:cNvPr id="3" name="Text Placeholder 2"/>
          <p:cNvSpPr>
            <a:spLocks noGrp="1"/>
          </p:cNvSpPr>
          <p:nvPr>
            <p:ph type="body" idx="1"/>
          </p:nvPr>
        </p:nvSpPr>
        <p:spPr/>
        <p:txBody>
          <a:bodyPr/>
          <a:lstStyle/>
          <a:p>
            <a:r>
              <a:t>自动化在生产制造中的应用现状</a:t>
            </a:r>
          </a:p>
        </p:txBody>
      </p:sp>
      <p:sp>
        <p:nvSpPr>
          <p:cNvPr id="4" name="Content Placeholder 3"/>
          <p:cNvSpPr>
            <a:spLocks noGrp="1"/>
          </p:cNvSpPr>
          <p:nvPr>
            <p:ph sz="half" idx="2"/>
          </p:nvPr>
        </p:nvSpPr>
        <p:spPr/>
        <p:txBody>
          <a:bodyPr/>
          <a:lstStyle/>
          <a:p>
            <a:r>
              <a:t>1.提高生产效率和质量：自动化技术能够实现生产线的连续运行，减少人工干预，提高生产速度和稳定性，从而提升生产效率和产品质量。</a:t>
            </a:r>
          </a:p>
          <a:p>
            <a:r>
              <a:t>2.降低人力成本和安全隐患：自动化设备可以替代人工进行危险、重复或高强度的工作，减少人力成本和安全隐患，改善工人的工作环境。</a:t>
            </a:r>
          </a:p>
          <a:p>
            <a:r>
              <a:t>3.增强企业竞争力：自动化技术的应用有助于企业快速响应市场需求变化，提高产品迭代速度和创新能力，增强企业的市场竞争力。</a:t>
            </a:r>
          </a:p>
          <a:p/>
        </p:txBody>
      </p:sp>
      <p:sp>
        <p:nvSpPr>
          <p:cNvPr id="5" name="Text Placeholder 4"/>
          <p:cNvSpPr>
            <a:spLocks noGrp="1"/>
          </p:cNvSpPr>
          <p:nvPr>
            <p:ph type="body" idx="3"/>
          </p:nvPr>
        </p:nvSpPr>
        <p:spPr/>
        <p:txBody>
          <a:bodyPr/>
          <a:lstStyle/>
          <a:p>
            <a:r>
              <a:t>自动化在物流仓储中的应用现状</a:t>
            </a:r>
          </a:p>
        </p:txBody>
      </p:sp>
      <p:sp>
        <p:nvSpPr>
          <p:cNvPr id="6" name="Content Placeholder 5"/>
          <p:cNvSpPr>
            <a:spLocks noGrp="1"/>
          </p:cNvSpPr>
          <p:nvPr>
            <p:ph sz="half" idx="4"/>
          </p:nvPr>
        </p:nvSpPr>
        <p:spPr/>
        <p:txBody>
          <a:bodyPr/>
          <a:lstStyle/>
          <a:p>
            <a:r>
              <a:t>1.提升仓库管理效率：自动化技术可以实现货物的自动搬运、分类、存储和检索，提高仓库管理的准确性和效率，缩短订单处理时间。</a:t>
            </a:r>
          </a:p>
          <a:p>
            <a:r>
              <a:t>2.减少人工错误和劳动强度：自动化设备能够避免人为因素导致的错误，减轻员工的体力劳动和精神压力，提高工作的满意度和安全性。</a:t>
            </a:r>
          </a:p>
          <a:p>
            <a:r>
              <a:t>3.实现智能化和无人化：随着物联网、大数据等先进技术的发展，自动化技术与智能系统的融合将进一步推动物流仓储领域的智能化和无人化进程。</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自动化技术在业务中的应用现状</a:t>
            </a:r>
          </a:p>
        </p:txBody>
      </p:sp>
      <p:sp>
        <p:nvSpPr>
          <p:cNvPr id="3" name="Text Placeholder 2"/>
          <p:cNvSpPr>
            <a:spLocks noGrp="1"/>
          </p:cNvSpPr>
          <p:nvPr>
            <p:ph type="body" idx="1"/>
          </p:nvPr>
        </p:nvSpPr>
        <p:spPr/>
        <p:txBody>
          <a:bodyPr/>
          <a:lstStyle/>
          <a:p>
            <a:r>
              <a:t>自动化在金融服务中的应用现状</a:t>
            </a:r>
          </a:p>
        </p:txBody>
      </p:sp>
      <p:sp>
        <p:nvSpPr>
          <p:cNvPr id="4" name="Content Placeholder 3"/>
          <p:cNvSpPr>
            <a:spLocks noGrp="1"/>
          </p:cNvSpPr>
          <p:nvPr>
            <p:ph sz="half" idx="2"/>
          </p:nvPr>
        </p:nvSpPr>
        <p:spPr/>
        <p:txBody>
          <a:bodyPr/>
          <a:lstStyle/>
          <a:p>
            <a:r>
              <a:t>1.提高服务质量和效率：自动化技术可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业务自动化的需求分析与挑战</a:t>
            </a:r>
          </a:p>
        </p:txBody>
      </p:sp>
      <p:sp>
        <p:nvSpPr>
          <p:cNvPr id="3" name="Subtitle 2"/>
          <p:cNvSpPr>
            <a:spLocks noGrp="1"/>
          </p:cNvSpPr>
          <p:nvPr>
            <p:ph type="subTitle" idx="1"/>
          </p:nvPr>
        </p:nvSpPr>
        <p:spPr/>
        <p:txBody>
          <a:bodyPr/>
          <a:lstStyle/>
          <a:p>
            <a:r>
              <a:t>复杂业务场景下的自动化解决方案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业务自动化的需求分析与挑战</a:t>
            </a:r>
          </a:p>
        </p:txBody>
      </p:sp>
      <p:sp>
        <p:nvSpPr>
          <p:cNvPr id="3" name="Text Placeholder 2"/>
          <p:cNvSpPr>
            <a:spLocks noGrp="1"/>
          </p:cNvSpPr>
          <p:nvPr>
            <p:ph type="body" idx="1"/>
          </p:nvPr>
        </p:nvSpPr>
        <p:spPr/>
        <p:txBody>
          <a:bodyPr/>
          <a:lstStyle/>
          <a:p>
            <a:r>
              <a:t>【业务流程复杂性】：</a:t>
            </a:r>
          </a:p>
        </p:txBody>
      </p:sp>
      <p:sp>
        <p:nvSpPr>
          <p:cNvPr id="4" name="Content Placeholder 3"/>
          <p:cNvSpPr>
            <a:spLocks noGrp="1"/>
          </p:cNvSpPr>
          <p:nvPr>
            <p:ph sz="half" idx="2"/>
          </p:nvPr>
        </p:nvSpPr>
        <p:spPr/>
        <p:txBody>
          <a:bodyPr/>
          <a:lstStyle/>
          <a:p>
            <a:r>
              <a:t>1.分析业务流程：对复杂的业务场景进行深入分析，了解各个步骤、角色和数据流动情况。</a:t>
            </a:r>
          </a:p>
          <a:p>
            <a:r>
              <a:t>2.流程优化设计：通过消除冗余环节、合并相似任务、规范操作标准等手段，实现流程的优化。</a:t>
            </a:r>
          </a:p>
          <a:p>
            <a:r>
              <a:t>3.模型构建与验证：使用建模工具对优化后的流程进行模型化，并通过模拟运行来验证其可行性和效率。</a:t>
            </a:r>
          </a:p>
          <a:p>
            <a:r>
              <a:t>【技术选型与集成】：</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基于AI的自动化解决方案概述</a:t>
            </a:r>
          </a:p>
        </p:txBody>
      </p:sp>
      <p:sp>
        <p:nvSpPr>
          <p:cNvPr id="3" name="Subtitle 2"/>
          <p:cNvSpPr>
            <a:spLocks noGrp="1"/>
          </p:cNvSpPr>
          <p:nvPr>
            <p:ph type="subTitle" idx="1"/>
          </p:nvPr>
        </p:nvSpPr>
        <p:spPr/>
        <p:txBody>
          <a:bodyPr/>
          <a:lstStyle/>
          <a:p>
            <a:r>
              <a:t>复杂业务场景下的自动化解决方案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基于AI的自动化解决方案概述</a:t>
            </a:r>
          </a:p>
        </p:txBody>
      </p:sp>
      <p:sp>
        <p:nvSpPr>
          <p:cNvPr id="3" name="Text Placeholder 2"/>
          <p:cNvSpPr>
            <a:spLocks noGrp="1"/>
          </p:cNvSpPr>
          <p:nvPr>
            <p:ph type="body" idx="1"/>
          </p:nvPr>
        </p:nvSpPr>
        <p:spPr/>
        <p:txBody>
          <a:bodyPr/>
          <a:lstStyle/>
          <a:p>
            <a:r>
              <a:t>【自动化流程设计】：</a:t>
            </a:r>
          </a:p>
        </p:txBody>
      </p:sp>
      <p:sp>
        <p:nvSpPr>
          <p:cNvPr id="4" name="Content Placeholder 3"/>
          <p:cNvSpPr>
            <a:spLocks noGrp="1"/>
          </p:cNvSpPr>
          <p:nvPr>
            <p:ph sz="half" idx="2"/>
          </p:nvPr>
        </p:nvSpPr>
        <p:spPr/>
        <p:txBody>
          <a:bodyPr/>
          <a:lstStyle/>
          <a:p>
            <a:r>
              <a:t>1.识别业务瓶颈和优化机会，通过分析工作流、任务分配和数据流转来确定自动化目标。</a:t>
            </a:r>
          </a:p>
          <a:p>
            <a:r>
              <a:t>2.设计适应复杂业务场景的自动化流程，包括数据采集、处理、决策制定和执行等多个环节。</a:t>
            </a:r>
          </a:p>
          <a:p>
            <a:r>
              <a:t>3.利用智能算法实现动态调整和优化，以提高整体效率和准确性。</a:t>
            </a:r>
          </a:p>
          <a:p>
            <a:r>
              <a:t>【跨系统集成与协同】：</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自动化流程的设计与实施策略</a:t>
            </a:r>
          </a:p>
        </p:txBody>
      </p:sp>
      <p:sp>
        <p:nvSpPr>
          <p:cNvPr id="3" name="Subtitle 2"/>
          <p:cNvSpPr>
            <a:spLocks noGrp="1"/>
          </p:cNvSpPr>
          <p:nvPr>
            <p:ph type="subTitle" idx="1"/>
          </p:nvPr>
        </p:nvSpPr>
        <p:spPr/>
        <p:txBody>
          <a:bodyPr/>
          <a:lstStyle/>
          <a:p>
            <a:r>
              <a:t>复杂业务场景下的自动化解决方案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https://d.book118.com/126010125234010051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复杂业务场景的定义与特征</vt:lpstr>
      <vt:lpstr> 复杂业务场景的定义与特征</vt:lpstr>
      <vt:lpstr> 复杂业务场景的定义与特征</vt:lpstr>
      <vt:lpstr> 复杂业务场景的定义与特征</vt:lpstr>
      <vt:lpstr> 自动化技术在业务中的应用现状</vt:lpstr>
      <vt:lpstr> 自动化技术在业务中的应用现状</vt:lpstr>
      <vt:lpstr> 自动化技术在业务中的应用现状</vt:lpstr>
      <vt:lpstr> 业务自动化的需求分析与挑战</vt:lpstr>
      <vt:lpstr> 业务自动化的需求分析与挑战</vt:lpstr>
      <vt:lpstr> 基于AI的自动化解决方案概述</vt:lpstr>
      <vt:lpstr> 基于AI的自动化解决方案概述</vt:lpstr>
      <vt:lpstr> 自动化流程的设计与实施策略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2024-09-18T00:10:23.182</cp:lastPrinted>
  <dcterms:created xsi:type="dcterms:W3CDTF">2024-09-17T16:10:23Z</dcterms:created>
  <dcterms:modified xsi:type="dcterms:W3CDTF">2024-09-17T16:10:25Z</dcterms:modified>
</cp:coreProperties>
</file>