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084C4-B8E9-4783-9284-12C956B05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740B5-E1D5-46B9-A01D-4D68BBE6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F49BA-45B1-4A2D-84E1-EDD13E44A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68E20-B3A1-47AF-BD77-05C4A8758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38A60D-9689-4BCE-A7D3-6AB2FC4FC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63D486-DFDE-4022-B855-7C9EB46D8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CB2992-B4AE-4BC6-84C3-456046FCE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5941A-9836-485A-938B-6D9CA56EF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E410C-FA5D-4020-9858-D890FB1B1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EA7D5-A6C5-40FA-B2FC-F380DD672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DFF46-7E93-4B3F-AA8E-B1CBF9843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1102212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员工培训保障措施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培训成果转化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培训保障措施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根据组织的战略目标和发展规划，分析员工培训需求，以确保员工的技能和能力与组织战略相匹配。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组织战略目标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组织文化是组织的灵魂，通过对组织文化的培训，使员工更好地理解和传承组织的核心价值观和行为规范。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组织文化传承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根据不同岗位的职责要求，分析员工需要具备的技能和知识，以提升员工的工作效率和绩效。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根据员工的职业发展通道，分析员工在不同岗位上所需的技能和知识，为员工的晋升提供支持。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岗位晋升通道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员工绩效评估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通过绩效评估了解员工的优势和不足，针对不足之处制定相应的培训计划。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员工职业规划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根据员工的职业规划和目标，提供相应的培训和发展机会，帮助员工实现个人价值。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281" r="3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员工个人需求分析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通过培训使员工掌握新技能或提高现有技能，提升工作效率。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增强员工之间的沟通与协作能力，形成良好的工作氛围。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使员工更加认同企业文化，增强归属感。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提升员工的综合素质，为企业的长远发展奠定基础。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提升员工技能水平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增强企业文化认同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提高员工综合素质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5917" r="1591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培训目标确定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0" y="0"/>
            <a:ext cx="0" cy="0"/>
          </a:xfrm>
          <a:prstGeom prst="triangle">
            <a:avLst>
              <a:gd name="adj" fmla="val 0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通用技能培训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企业文化培训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安全与健康培训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针对岗位需求，设计专业知识和技能的培训课程。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如沟通技巧、时间管理、团队协作等，提高员工综合素质。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加强员工对企业文化的认识和认同，增强归属感。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确保员工了解安全操作规程和健康知识，保障生产安全和员工健康。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适用于理论知识的传授。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课堂讲授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通过实际操作训练，提高员工的技能水平。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通过分析实际案例，培养员工的分析和解决问题的能力。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利用网络平台进行自主学习，方便灵活。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根据企业实际情况和员工工作安排，选择合适的培训时间。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培训地点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确保培训场地设施完备，满足培训需求。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培训时长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根据培训内容和目标，合理安排培训时长。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https://d.book118.com/126011022125010045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2024-09-14T07:21:07.512</cp:lastPrinted>
  <dcterms:created xsi:type="dcterms:W3CDTF">2024-09-13T23:21:07Z</dcterms:created>
  <dcterms:modified xsi:type="dcterms:W3CDTF">2024-09-13T23:21:09Z</dcterms:modified>
</cp:coreProperties>
</file>