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9AE789-F9A3-4C27-8E1E-4936553CE1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EA3246-8CBD-474E-BE23-DC96798775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1F5D75-A10F-4AC2-A14C-8F128C8BD4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AC8BED-6165-4C86-AD06-1C1C97D6C2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FB6656D-DC8E-458A-BAA6-FB6B00BBB6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B33EEC6-71F4-4B3F-AD4E-CC7E90C7DB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E824E07-0FF2-4CC0-8D9E-4F43A6011F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C89897-A154-4D79-AA6D-1A1B54BB29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CE8512-4A3C-4032-96A0-8755673A1C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691EE1-B98F-49C5-80CB-E145E3D8D8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A28F36-E979-4A7D-A0B2-077049A1E6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6011123112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2024年度医院呼吸科医务人员工作述职报告课件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汇报人：小无名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患者服务与质量提升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科研与学术成果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未来展望与计划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总结2024年度医院呼吸科医务人员的工作成果和经验教训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展示医务人员在履行职责、提升医疗质量和服务水平方面的努力和成绩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促进医务人员之间的交流和学习，共同提高专业素养和综合能力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2024年度医院呼吸科医务人员的整体工作情况和重点成果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医务人员在临床医疗、科研、教学、管理等方面的具体工作表现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针对存在的问题和不足，提出改进措施和建议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展望未来发展趋势，为医院呼吸科医务人员提供参考和借鉴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作为呼吸科医务人员，我积极参与患者的诊断和治疗工作，确保患者得到及时、专业的医疗服务。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临床治疗工作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在完成日常临床工作的同时，我也积极参与科研工作，参与多项临床研究，并发表多篇学术论文。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科研工作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我积极参加国内外学术会议和研讨会，与同行进行深入的交流和合作，不断提高自己的学术水平。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学术交流与合作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本年度工作完成情况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https://d.book118.com/126011123112010055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38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2024-09-22T22:19:22.095</cp:lastPrinted>
  <dcterms:created xsi:type="dcterms:W3CDTF">2024-09-22T14:19:22Z</dcterms:created>
  <dcterms:modified xsi:type="dcterms:W3CDTF">2024-09-22T14:19:24Z</dcterms:modified>
</cp:coreProperties>
</file>