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4B59F-C85E-425E-9F4F-79DDDF2C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08B29-A8F7-4A43-9FBF-1F734984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BA6D5-4A6E-4525-AD27-90356936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373C1-2044-4FED-8F99-F0A56FF1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F14CF-20C7-4A5D-8141-7E9E4B0A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7129F-11D7-4D00-AFB4-DAD3EE7C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254E7-A3E4-4DA7-A269-AA25052B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32778-EE5A-4A9C-A8C3-0BD33BE0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34F71-684F-4637-BC6D-8B44B7A2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D5EAF-665B-45BE-860A-AE6ED4E12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9C9E3-0089-4375-87FB-60E97BDC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2020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基层管理者的人员招聘与选拔方法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员工录用与培训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招聘效果评估与改进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适应企业发展需求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随着企业规模扩大和业务增多，需要招聘更多优秀人才加入基层管理队伍，以满足企业战略发展的需要。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优化基层管理队伍结构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通过招聘和选拔具有不同背景和专长的基层管理者，可以进一步优化管理队伍结构，提高整体管理水平和效率。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优秀的基层管理者是企业发展的重要驱动力，能够带领团队取得更好的业绩，从而提升企业竞争力。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保证人才质量：通过科学的招聘和选拔方法，可以筛选出具备优秀潜质的候选人，为企业输送高质量的基层管理人才。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提高员工满意度：合理的招聘和选拔流程能够让员工感受到企业的公平性和专业性，从而提高员工对企业的认同感和满意度。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降低人力成本：有效的招聘和选拔能够帮助企业避免人力浪费和不必要的培训成本，提高人力资源管理的效率。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长远发展：优秀的基层管理者能够为企业创造更多的价值，推动企业的长远发展。通过招聘和选拔具备创新能力和领导潜质的基层管理者，可以为企业培养未来的中高层管理人才，为企业的长期发展奠定坚实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明确招聘岗位的工作职责、任职要求、工作量及工作环境等，确保招聘人员与岗位需求相匹配。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制定人员计划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评估现有人力资源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根据企业战略和业务需求，制定人员招聘和配置计划，包括招聘人数、时间、预算等。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对现有员工的技能、绩效和潜力进行评估，确定是否需要从外部招聘。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确定招聘需求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根据岗位需求和目标人群特点，选择合适的招聘渠道，如校园招聘、社会招聘、内部推荐等。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撰写清晰、吸引人的招聘广告，包括公司简介、岗位描述、任职要求、福利待遇等。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编制招聘广告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制定面试流程和评估标准，包括初试、复试等环节，确保选拔出合适的人选。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设计面试流程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根据岗位需求和公司文化，设计面试问题，以评估应聘者的能力、经验和潜力。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准备面试问题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安排合适的面试场地和设备，营造专业、舒适的面试环境。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准备面试环境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准备应聘者登记表、面试评估表等相关文件，以便记录和管理招聘过程。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准备相关文件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准备招聘材料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内部竞聘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公布招聘信息，允许内部员工申请和竞争空缺职位，促进内部人才流动。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鼓励员工推荐合适的候选人，利用现有员工的人脉资源寻找潜在人才。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建立和维护公司内部人才库，便于在需要时快速找到具备相关经验和技能的员工。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内部招聘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在报纸、杂志、招聘网站等媒体上发布招聘信息，吸引外部人才应聘。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招聘广告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参加各类招聘会，与求职者面对面交流，收集简历并初步筛选。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与猎头公司合作，寻找具有特定经验和技能的高端人才。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猎头公司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外部招聘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校园招聘网站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利用校园招聘网站发布招聘信息，收集毕业生简历。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实习生计划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开展实习生计划，为优秀实习生提供转正机会，提前锁定潜力人才。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校园宣讲会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在高校举办宣讲会，介绍公司和招聘岗位，吸引优秀毕业生关注。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网络视频面试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利用网络技术进行远程视频面试，提高招聘效率，降低面试成本。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招聘网站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在主流招聘网站上发布招聘信息，利用网站的筛选功能快速找到符合条件的应聘者。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在社交媒体平台上发布招聘信息，扩大招聘信息的传播范围。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网络招聘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https://d.book118.com/126012020041010045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2024-09-13T22:07:53.145</cp:lastPrinted>
  <dcterms:created xsi:type="dcterms:W3CDTF">2024-09-13T14:07:53Z</dcterms:created>
  <dcterms:modified xsi:type="dcterms:W3CDTF">2024-09-13T14:07:55Z</dcterms:modified>
</cp:coreProperties>
</file>