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D582F-FF9B-4B62-9621-940FF592B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B3D48-55CA-46B5-96F7-EFC7358AB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9B44D-71A2-4134-B3C6-11C366346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42AEF-9D80-49BB-A792-2F663282B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57D19E-4A5B-4C2C-AD67-3EA86EC07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BAB474-6720-4859-8490-43D6DDDAE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6EFB4B-6C92-4A49-A117-2B4A67AF3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EFD2B-6608-45D3-B126-08F14DB59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01468-A04D-481A-AD52-7F81511CE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ADB5C-91AC-4524-BCC1-B3AA52C44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B271F-26C7-4A34-96A6-4230BA584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6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1403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剖宫产患者心理护理PPT\n## 1.剖宫产患者心理护理概述\n### 1.1剖宫产患者心理护理的重要性\n### 1.2剖宫产患者心理护理的目标人群\n### 1.3剖宫产患者心理护理的关键点\n## 2.剖宫产患者心理护理需求分析\n### 2.1剖宫产患者心理问题的类型及原因\n### 2.2剖宫产患者心理护理需求的特点\n### 2.3剖宫产患者心理护理需求的评估方法\n## 3.剖宫产患者心理护理措施\n### 3.1剖宫产患者心理护理的一般措施\n### 3.2剖宫产患者心理护理的个性化措施\n### 3.3剖宫产患者心理护理的效果评价\n## 4.剖宫产患者心理护理实践案例分析\n### 4.1剖宫产患者心理护理的成功案例分析\n### 4.2剖宫产患者心理护理的失败案例分析\n### 4.3剖宫产患者心理护理的案例分析总结\n## 5.剖宫产患者心理护理的持续改进\n### 5.1剖宫产患者心理护理的持续改进策略\n### 5.2剖宫产患者心理护理的持续改进方法\n### 5.3剖宫产患者心理护理的持续改进效果评价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剖宫产患者心理护理PPT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剖宫产患者心理护理概述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手术创伤和疼痛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术后恢复期较长   -可能影响母乳喂养</a:t>
                </a:r>
                <a:endParaRPr/>
              </a:p>
            </p:txBody>
          </p:sp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剖宫产手术对患者的生理和心理影响较大</a:t>
                </a:r>
                <a:endParaRPr/>
              </a:p>
            </p:txBody>
          </p:sp>
        </p:grpSp>
        <p:grpSp>
          <p:nvGrpSpPr>
            <p:cNvPr id="17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缓解焦虑和抑郁情绪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提高患者对手术和康复的信心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促进母乳喂养的成功</a:t>
                </a:r>
                <a:endParaRPr/>
              </a:p>
            </p:txBody>
          </p:sp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心理护理有助于患者的身心健康</a:t>
                </a:r>
                <a:endParaRPr/>
              </a:p>
            </p:txBody>
          </p:sp>
        </p:grpSp>
        <p:grpSp>
          <p:nvGrpSpPr>
            <p:cNvPr id="17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降低术后并发症的发生率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提高患者对医疗服务的满意度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促进医患关系的和谐</a:t>
                </a:r>
                <a:endParaRPr/>
              </a:p>
            </p:txBody>
          </p:sp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心理护理有助于提高患者满意度</a:t>
                </a:r>
                <a:endParaRPr/>
              </a:p>
            </p:txBody>
          </p:sp>
        </p:grpSp>
      </p:grpSp>
      <p:pic>
        <p:nvPicPr>
          <p:cNvPr id="18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剖宫产患者心理护理的重要性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剖宫产手术的患者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术前焦虑和恐惧的患者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术后疼痛和不适的患者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母乳喂养困难的患者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特殊人群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高龄产妇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妊娠合并症患者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剖宫产再次手术的患者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剖宫产患者心理护理的目标人群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评估患者的心理状况</a:t>
                </a:r>
                <a:endParaRPr/>
              </a:p>
            </p:txBody>
          </p:sp>
          <p:sp>
            <p:nvSpPr>
              <p:cNvPr id="20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了解患者的心理需求和期望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识别患者可能出现的心理问题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评估患者的心理适应能力</a:t>
                </a:r>
                <a:endParaRPr/>
              </a:p>
            </p:txBody>
          </p:sp>
        </p:grpSp>
        <p:grpSp>
          <p:nvGrpSpPr>
            <p:cNvPr id="21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制定个性化的心理护理计划</a:t>
                </a:r>
                <a:endParaRPr/>
              </a:p>
            </p:txBody>
          </p:sp>
          <p:sp>
            <p:nvSpPr>
              <p:cNvPr id="21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根据患者的心理状况和需求制定护理计划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针对患者的特殊问题制定干预措施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定期评估护理计划的效果</a:t>
                </a:r>
                <a:endParaRPr/>
              </a:p>
            </p:txBody>
          </p:sp>
        </p:grpSp>
        <p:grpSp>
          <p:nvGrpSpPr>
            <p:cNvPr id="21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提供心理支持和心理干预</a:t>
                </a:r>
                <a:endParaRPr/>
              </a:p>
            </p:txBody>
          </p:sp>
          <p:sp>
            <p:nvSpPr>
              <p:cNvPr id="2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提供情感支持和鼓励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提供疾病相关知识和信息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提供心理干预和心理治疗</a:t>
                </a:r>
                <a:endParaRPr/>
              </a:p>
            </p:txBody>
          </p:sp>
        </p:grpSp>
      </p:grpSp>
      <p:pic>
        <p:nvPicPr>
          <p:cNvPr id="21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剖宫产患者心理护理的关键点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剖宫产患者心理护理需求分析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焦虑和恐惧</a:t>
                </a:r>
                <a:endParaRPr/>
              </a:p>
            </p:txBody>
          </p:sp>
          <p:sp>
            <p:nvSpPr>
              <p:cNvPr id="23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对手术过程和结果的担忧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对术后疼痛和恢复的担忧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对母乳喂养的担忧</a:t>
                </a:r>
                <a:endParaRPr/>
              </a:p>
            </p:txBody>
          </p:sp>
        </p:grpSp>
        <p:grpSp>
          <p:nvGrpSpPr>
            <p:cNvPr id="23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抑郁</a:t>
                </a:r>
                <a:endParaRPr/>
              </a:p>
            </p:txBody>
          </p:sp>
          <p:sp>
            <p:nvSpPr>
              <p:cNvPr id="23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术后生活质量和角色改变的适应困难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缺乏家人和朋友的支持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对未来健康状况的担忧</a:t>
                </a:r>
                <a:endParaRPr/>
              </a:p>
            </p:txBody>
          </p:sp>
        </p:grpSp>
        <p:grpSp>
          <p:nvGrpSpPr>
            <p:cNvPr id="23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社交障碍</a:t>
                </a:r>
                <a:endParaRPr/>
              </a:p>
            </p:txBody>
          </p:sp>
          <p:sp>
            <p:nvSpPr>
              <p:cNvPr id="23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术后活动受限，缺乏社交机会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担心与他人交往，影响康复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缺乏与他人的沟通和交流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剖宫产患者心理问题的类型及原因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不同患者有不同的心理需求和问题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不同患者对心理护理的接受程度和反应不同</a:t>
                </a:r>
                <a:endParaRPr/>
              </a:p>
            </p:txBody>
          </p:sp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个体差异性</a:t>
                </a:r>
                <a:endParaRPr/>
              </a:p>
            </p:txBody>
          </p:sp>
        </p:grpSp>
        <p:grpSp>
          <p:nvGrpSpPr>
            <p:cNvPr id="24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患者的心理状况会随着手术和康复过程的变化而变化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患者在不同阶段有不同的心理护理需求</a:t>
                </a:r>
                <a:endParaRPr/>
              </a:p>
            </p:txBody>
          </p:sp>
          <p:sp>
            <p:nvSpPr>
              <p:cNvPr id="24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动态变化性</a:t>
                </a:r>
                <a:endParaRPr/>
              </a:p>
            </p:txBody>
          </p:sp>
          <p:sp>
            <p:nvSpPr>
              <p:cNvPr id="25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剖宫产患者可能面临多种心理问题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患者可能需要多种心理护理措施和服务</a:t>
                </a:r>
                <a:endParaRPr/>
              </a:p>
            </p:txBody>
          </p:sp>
          <p:sp>
            <p:nvSpPr>
              <p:cNvPr id="25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多样性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剖宫产患者心理护理需求的特点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问卷调查法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设计心理护理需求问卷，了解患者的需求和问题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分析问卷结果，评估患者的心理状况和需求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访谈法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与患者进行面对面访谈，了解患者的心理状况和需求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通过访谈收集患者的详细信息，评估患者的心理需求</a:t>
                </a:r>
                <a:endParaRPr/>
              </a:p>
            </p:txBody>
          </p:sp>
          <p:pic>
            <p:nvPicPr>
              <p:cNvPr id="26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观察患者在病房的表现和行为，了解患者的心理状况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通过观察患者与他人的互动，评估患者的社交能力和需求</a:t>
                </a:r>
                <a:endParaRPr/>
              </a:p>
            </p:txBody>
          </p:sp>
          <p:pic>
            <p:nvPicPr>
              <p:cNvPr id="27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剖宫产患者心理护理需求的评估方法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剖宫产患者心理护理措施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提供信息支持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向患者提供手术和康复相关的知识和信息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帮助患者了解剖宫产手术的过程和结果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提供母乳喂养的知识和技巧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建立良好的护患关系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关心和理解患者的需求和感受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尊重患者的隐私和权利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提供情感支持和鼓励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提供心理干预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针对患者的心理问题提供心理干预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如认知行为疗法、心理疏导等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必要时请心理医生协助治疗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剖宫产患者心理护理的一般措施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https://d.book118.com/126014030223010051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剖宫产患者心理护理PPT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2024-09-17T21:22:29.281</cp:lastPrinted>
  <dcterms:created xsi:type="dcterms:W3CDTF">2024-09-17T13:22:29Z</dcterms:created>
  <dcterms:modified xsi:type="dcterms:W3CDTF">2024-09-17T13:22:31Z</dcterms:modified>
</cp:coreProperties>
</file>