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47BCC-56CA-4DE9-9145-56B19C95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D9699-FA2A-4773-9E8D-0527602E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6FF2E-23C6-4FB3-9085-B1C81C136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35545-0FE3-4B68-9BAF-A195AB61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4E8DB-D3AC-474C-B689-8AEB53BA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65545-2525-4A54-9AB1-3F763D8B3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75B9E-AFFA-450C-8EB4-CBC0D910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7EFBB-03A1-4F25-B4C2-1203FAD34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867C8-D9D7-48B7-B1DC-A7EDE28D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105DF-9E22-4A08-B299-C3FE8A4E7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2AD81-81D3-4B92-B61C-28EFE5BD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500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员工体检报告简要分析报告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员工体检结果概述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详细指标分析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17" r="32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本报告旨在为员工提供一个关于其健康状况的简要分析，以便他们了解自己的身体状况，及时采取必要的健康措施。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随着现代生活节奏的加快和工作压力的增加，员工健康问题越来越受到关注。定期进行体检是预防和早期发现健康问题的关键。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对于异常指标，将给出相应的建议和指导，帮助员工更好地关注和改善自己的健康状况。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本报告主要针对员工的常规体检结果进行简要分析，包括身高、体重、血压、心电图、血常规等基本指标。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员工体检结果概述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总结词：良好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详细描述：根据本次体检结果，该员工的总体健康状况良好，各项生理指标均在正常范围内。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总体健康状况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总结词：需关注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详细描述：在本次体检中，该员工的血压、血糖和血脂水平略高于正常范围，需要关注并采取相应的改善措施。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异常指标概览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详细指标分析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总结词：正常范围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详细描述：根据身高体重指数（BMI）的计算，该员工的BMI值在正常范围内，表明其体重与身高匹配，没有肥胖或消瘦的情况。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身高体重指数（BMI）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总结词：正常范围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详细描述：血压测试结果显示，该员工的血压值处于正常范围内，表明其心血管系统状况良好，没有高血压或低血压的情况。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42" r="2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总结词：正常范围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详细描述：血糖测试结果显示，该员工的血糖值处于正常范围内，表明其糖代谢状况良好，没有糖尿病或低血糖的风险。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https://d.book118.com/126015003233010050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2024-09-16T10:51:56.938</cp:lastPrinted>
  <dcterms:created xsi:type="dcterms:W3CDTF">2024-09-16T02:51:56Z</dcterms:created>
  <dcterms:modified xsi:type="dcterms:W3CDTF">2024-09-16T02:51:58Z</dcterms:modified>
</cp:coreProperties>
</file>