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0FF40-4F61-4846-8804-B6243CD1E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BC78A-70AE-41F8-A308-8B5D64657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5BB86-1435-4F8B-9E8F-10703A21D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3AB03-BC46-49E6-9260-2374AB6E3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C6B8CB-DE51-4715-B365-1AA523312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27162E-0F96-4FFB-BD64-D2FC8518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54C84F-838A-4517-A477-4F270B789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B7595-0FC8-4EDD-A66B-308357A52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EFA1C-D80A-4665-B389-5EF29CE5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113D1F-91F7-446B-9249-F573D01F6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05669-84E2-4EE1-85FA-263A318D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1511001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基层领导概述\n## 1.基层领导的定义与角色\n### 1.1基层领导的定义及其重要性\n### 1.2基层领导在组织中的角色定位\n### 1.3基层领导与上级领导的协同与沟通\n## 2.基层领导的基本素质要求\n### 2.1良好的沟通能力与团队协作精神\n### 2.2较强的组织协调与领导能力\n### 2.3较高的职业道德与责任感\n## 3.基层领导的工作方法与技巧\n### 3.1有效的时间管理与工作计划制定\n### 3.2团队建设与管理策略\n### 3.3应对挑战与解决问题的能力\n## 4.基层领导的培养与成长\n### 4.1基层领导培养的重要性及途径\n### 4.2基层领导的自我提升与学习\n### 4.3组织对于基层领导的培训与支持\n## 5.基层领导的挑战与应对策略\n### 5.1基层领导面临的挑战及原因分析\n### 5.2基层领导应对挑战的策略与方法\n### 5.3基层领导在组织变革中的适应与调整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基层领导概述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基层领导的定义与角色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基层领导是指在组织中直接负责和管理员工的领导者</a:t>
                </a:r>
                <a:endParaRPr/>
              </a:p>
            </p:txBody>
          </p:sp>
          <p:sp>
            <p:nvSpPr>
              <p:cNvPr id="19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他们与员工保持密切的接触，了解员工的需求和问题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他们对组织的目标和战略有深入的理解，并负责将其落实到基层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他们是组织中执行力的关键，对组织的成功与否具有重要影响</a:t>
                </a:r>
                <a:endParaRPr/>
              </a:p>
            </p:txBody>
          </p:sp>
          <p:sp>
            <p:nvSpPr>
              <p:cNvPr id="19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基层领导的重要性</a:t>
                </a:r>
                <a:endParaRPr/>
              </a:p>
            </p:txBody>
          </p:sp>
          <p:sp>
            <p:nvSpPr>
              <p:cNvPr id="19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他们是组织中联系员工和管理层的桥梁，能够确保信息的有效传递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他们对员工的激励和管理，能够提高员工的工作效率和满意度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他们对组织战略的执行，能够确保组织目标的实现</a:t>
                </a:r>
                <a:endParaRPr/>
              </a:p>
            </p:txBody>
          </p:sp>
          <p:sp>
            <p:nvSpPr>
              <p:cNvPr id="20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基层领导的定义及其重要性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基层领导在组织中的角色</a:t>
                </a:r>
                <a:endParaRPr/>
              </a:p>
            </p:txBody>
          </p:sp>
          <p:sp>
            <p:nvSpPr>
              <p:cNvPr id="21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他们是组织战略的执行者，负责将组织的目标落实到基层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他们是员工的管理者，负责员工的激励和管理，提高员工的工作效率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他们是组织的变革者，负责推动组织的创新和变革，应对市场变化</a:t>
                </a:r>
                <a:endParaRPr/>
              </a:p>
            </p:txBody>
          </p:sp>
          <p:sp>
            <p:nvSpPr>
              <p:cNvPr id="21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基层领导的角色定位</a:t>
                </a:r>
                <a:endParaRPr/>
              </a:p>
            </p:txBody>
          </p:sp>
          <p:sp>
            <p:nvSpPr>
              <p:cNvPr id="2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他们需要具备一定的领导能力和管理技巧，能够带领团队实现目标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他们需要具备良好的沟通能力和团队协作精神，能够与员工和同事建立良好的关系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他们需要具备较高的职业道德和责任感，能够对组织负责，对员工负责</a:t>
                </a:r>
                <a:endParaRPr/>
              </a:p>
            </p:txBody>
          </p:sp>
          <p:sp>
            <p:nvSpPr>
              <p:cNvPr id="21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基层领导在组织中的角色定位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基层领导与上级领导的协同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他们需要理解并执行上级领导的战略和决策，确保组织目标的实现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他们需要向上级领导反馈基层的情况和问题，为组织的决策提供依据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他们需要与上级领导保持良好的沟通和协作，共同推动组织的发展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基层领导与上级领导的沟通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他们需要与上级领导建立有效的沟通渠道，确保信息的畅通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他们需要学会倾听上级领导的意见和建议，不断提高自己的领导能力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他们需要与上级领导保持良好的沟通态度，避免沟通障碍的产生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基层领导与上级领导的协同与沟通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基层领导的基本素质要求</a:t>
            </a:r>
            <a:endParaRPr/>
          </a:p>
        </p:txBody>
      </p:sp>
      <p:sp>
        <p:nvSpPr>
          <p:cNvPr id="24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良好的沟通能力</a:t>
                </a:r>
                <a:endParaRPr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他们需要具备良好的表达能力，能够清晰、准确地传达信息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他们需要具备良好的倾听能力，能够理解员工和同事的需求和问题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他们需要具备良好的反馈能力，能够对员工和同事的意见和建议给予及时的回应</a:t>
                </a:r>
                <a:endParaRPr/>
              </a:p>
            </p:txBody>
          </p:sp>
          <p:sp>
            <p:nvSpPr>
              <p:cNvPr id="25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团队协作精神</a:t>
                </a:r>
                <a:endParaRPr/>
              </a:p>
            </p:txBody>
          </p:sp>
          <p:sp>
            <p:nvSpPr>
              <p:cNvPr id="25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他们需要具备较强的团队精神，能够与员工和同事共同完成任务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他们需要具备较强的协作能力，能够与不同性格和背景的员工和同事保持良好的关系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他们需要具备较强的支持能力，能够在员工和同事遇到困难时给予帮助和支持</a:t>
                </a:r>
                <a:endParaRPr/>
              </a:p>
            </p:txBody>
          </p:sp>
          <p:sp>
            <p:nvSpPr>
              <p:cNvPr id="25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良好的沟通能力与团队协作精神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较强的组织协调能力</a:t>
                </a:r>
                <a:endParaRPr/>
              </a:p>
            </p:txBody>
          </p:sp>
          <p:sp>
            <p:nvSpPr>
              <p:cNvPr id="2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他们需要具备较强的计划能力，能够制定合理的工作计划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他们需要具备较强的分配能力，能够合理分配工作任务和资源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他们需要具备较强的协调能力，能够协调内外部的关系，确保工作的顺利进行</a:t>
                </a:r>
                <a:endParaRPr/>
              </a:p>
            </p:txBody>
          </p:sp>
          <p:sp>
            <p:nvSpPr>
              <p:cNvPr id="2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较强的领导能力</a:t>
                </a:r>
                <a:endParaRPr/>
              </a:p>
            </p:txBody>
          </p:sp>
          <p:sp>
            <p:nvSpPr>
              <p:cNvPr id="2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他们需要具备较强的激励能力，能够激发员工的积极性和创造力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他们需要具备较强的指导能力，能够对员工的工作进行有效的指导和帮助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他们需要具备较强的决策能力，能够在关键时刻做出正确的决策，引领团队前进</a:t>
                </a:r>
                <a:endParaRPr/>
              </a:p>
            </p:txBody>
          </p:sp>
          <p:sp>
            <p:nvSpPr>
              <p:cNvPr id="2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较强的组织协调与领导能力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较高的职业道德</a:t>
                </a:r>
                <a:endParaRPr/>
              </a:p>
            </p:txBody>
          </p:sp>
          <p:sp>
            <p:nvSpPr>
              <p:cNvPr id="2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他们需要具备诚实守信的品质，能够赢得员工和同事的信任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他们需要具备敬业奉献的精神，能够全身心投入到工作中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他们需要具备公平公正的态度，能够对待每一个员工和同事</a:t>
                </a:r>
                <a:endParaRPr/>
              </a:p>
            </p:txBody>
          </p:sp>
          <p:sp>
            <p:nvSpPr>
              <p:cNvPr id="2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较高的责任感</a:t>
                </a:r>
                <a:endParaRPr/>
              </a:p>
            </p:txBody>
          </p:sp>
          <p:sp>
            <p:nvSpPr>
              <p:cNvPr id="2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他们需要对组织负责，确保组织目标的实现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他们需要对员工负责，关注员工的需求和成长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他们需要对工作负责，确保工作的质量和效率</a:t>
                </a:r>
                <a:endParaRPr/>
              </a:p>
            </p:txBody>
          </p:sp>
          <p:sp>
            <p:nvSpPr>
              <p:cNvPr id="2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较高的职业道德与责任感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基层领导的工作方法与技巧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有效的时间管理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他们需要学会合理安排时间，确保工作的高效进行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他们需要学会优先处理重要和紧急的工作，避免工作的延误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他们需要学会拒绝无关紧要的工作，集中精力完成核心任务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工作计划制定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他们需要明确组织的目标和战略，确保工作计划的制定符合组织的要求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他们需要了解员工的能力和需求，确保工作计划的制定符合员工的特点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他们需要定期评估和调整工作计划，确保工作计划的实效性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有效的时间管理与工作计划制定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https://d.book118.com/126015110011010052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基层领导概述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2024-09-18T03:13:02.615</cp:lastPrinted>
  <dcterms:created xsi:type="dcterms:W3CDTF">2024-09-17T19:13:02Z</dcterms:created>
  <dcterms:modified xsi:type="dcterms:W3CDTF">2024-09-17T19:13:04Z</dcterms:modified>
</cp:coreProperties>
</file>