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384C274-10F0-4715-B6EA-947D497ACFF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B8BE75-D613-4FC9-B4F5-49D8D3294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0CD260-6396-4685-89BA-C272D4F8E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54F3C2-9DF6-444F-8683-7AB0B4309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946915-96FA-4F09-BAB3-F5EE96E59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AF7201-AAFE-4A3A-A246-D597524C5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B00BD9-1090-439C-827B-EA87A4371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893F2A-129F-493F-A40B-41551380D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AA2EF1-FBDB-4FD9-BF6C-CA59E14C8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B012E3-DA9B-4130-AB89-6457233B4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68432-8DBD-42ED-AE75-C2FBB8FC9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3B6EB6-8063-4B42-B1FF-570C8E8FF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7B369B1-1856-4E45-ADE7-B7F6FFDB6AA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AE85818-B51D-4BF6-A693-D56278C3C56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020055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ICU</a:t>
            </a: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护士业务查房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ICU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护士业务查房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ICU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护士查房的技巧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ICU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护士查房的注意事项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ICU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护士查房的挑战与应对策略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ICU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护士查房的技术应用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ICU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护士业务查房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en-US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ICU</a:t>
            </a: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护士业务查房简介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ICU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护士在医院重症监护室扮演着至关重要的角色，他们需要经常进行查房来监测患者的病情变化。查房是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ICU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护士工作中至关重要的一环，通过查房可以及时了解患者的状况，指导后续的护理工作。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查房的要点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3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3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52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专注患者病情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沟通上级医生进行病情评估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详细记录患者状况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药物使用情况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护理措施等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督促执行医嘱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确保治疗按时进行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与患者及家属沟通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解答疑问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查房中的困难与挑战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患者病情复杂多变，需要护士具备丰富的临床经验和专业知识。部分患者可能情绪不稳定或痛苦，需要护士有较强的心理调适能力。</a:t>
            </a:r>
            <a:r>
              <a:rPr lang="en-US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ICU</a:t>
            </a: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护士工作强度大，需要具备抗压能力和团队合作意识。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6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85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ICU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护士查房的技巧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紧急处理能力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ICU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护士需要在查房中迅速反应并有效处理患者的急症情况，保障患者的生命安全。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01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02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3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4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5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6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7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8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2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3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4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5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6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7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专业要求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2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2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49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专业素养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具备医学护理专业知识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熟悉</a:t>
            </a: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ICU</a:t>
            </a: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护理操作规范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善于与患者沟通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有效协调多学科合作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团队合作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与团队密切配合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共同为患者提供优质护理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抗压能力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应对工作压力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保持冷静应对突发情况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8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ICU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护士查房的注意事项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文件记录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查房后需要详细记录患者状况、医嘱执行情况等信息，确保医疗过程的连续性和规范性。细致的记录有助于医护人员更好地了解患者病情变化，提供更加精准的护理服务。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7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7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9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6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参与学术交流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分享经验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学习他人经验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9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持续学习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关注行业动态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更新最新科研成果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2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继续教育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6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参加培训课程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拓展专业知识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提升技能水平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0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0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29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0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1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2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8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提高应急反应能力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1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ICU</a:t>
            </a: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护士需要具备处理突发情况的能力，快速冷静地应对各种意外情况，保障患者的生命安全。持续的模拟演练和学习可以帮助护士提高应急反应水平。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4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4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63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https://d.book118.com/126020055040010103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ICU护士业务查房</vt:lpstr>
      <vt:lpstr>目录</vt:lpstr>
      <vt:lpstr>第1章 ICU护士业务查房</vt:lpstr>
      <vt:lpstr> </vt:lpstr>
      <vt:lpstr>查房的要点</vt:lpstr>
      <vt:lpstr>查房中的困难与挑战</vt:lpstr>
      <vt:lpstr>第2章 ICU护士查房的技巧</vt:lpstr>
      <vt:lpstr> </vt:lpstr>
      <vt:lpstr>专业要求</vt:lpstr>
      <vt:lpstr>第3章 ICU护士查房的注意事项</vt:lpstr>
      <vt:lpstr> </vt:lpstr>
      <vt:lpstr>继续教育</vt:lpstr>
      <vt:lpstr>提高应急反应能力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2024-09-28T09:42:12.033</cp:lastPrinted>
  <dcterms:created xsi:type="dcterms:W3CDTF">2024-09-28T01:42:12Z</dcterms:created>
  <dcterms:modified xsi:type="dcterms:W3CDTF">2024-09-28T01:42:14Z</dcterms:modified>
</cp:coreProperties>
</file>