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E7BAC-D4A9-4B3F-A3E9-140C8EC01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E7872-2770-484A-A7FD-865E8F0A9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31A91-6BC7-4743-88D9-748930CBC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0FC13E-B7B6-4637-BAD3-BAF0C08E8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55DCBB-0908-4C2C-B139-0F4C02ABE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68CB14-B92D-4F53-A520-583770F6E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2FA96A-1EEA-4F99-9598-01804D48C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9E1EAA-5BA1-49C9-9752-50B6D3A0B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CA0FEE-3663-47E6-9F07-DD0EEEB2C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AE031-8F8B-478F-8520-F86BD42E0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71D6E-E2FA-4928-9874-A90CD1EE6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02011000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宪法基本权利监督权与请求权\n## 1.宪法基本权利的内涵与意义\n### 1.1宪法基本权利的定义与分类\n### 1.2宪法基本权利的核心价值与功能\n### 1.3宪法基本权利与国际人权法的关系\n## 2.监督权的宪法依据与实现途径\n### 2.1宪法对监督权的明确规定与保护\n### 2.2监督权的实现途径与方式\n### 2.3监督权在实践中的挑战与对策\n## 3.请求权的宪法依据与实现途径\n### 3.1宪法对请求权的明确规定与保护\n### 3.2请求权的实现途径与方式\n### 3.3请求权在实践中的挑战与对策\n## 4.宪法基本权利监督权与请求权的关联与互动\n### 4.1监督权与请求权在宪法基本权利体系中的地位与作用\n### 4.2监督权与请求权在实践中的关联与互动\n### 4.3加强监督权与请求权保护的措施与建议\n## 5.案例分析：宪法基本权利监督权与请求权的实践应用\n### 5.1案例一：监督权的实践应用与挑战\n### 5.2案例二：请求权的实践应用与挑战\n### 5.3案例三：监督权与请求权关联与互动的实践应用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5500"/>
              <a:t>宪法基本权利监督权与请求权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宪法基本权利的内涵与意义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宪法基本权利是指宪法赋予公民的基本权利和自由</a:t>
                </a:r>
                <a:endParaRPr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个人权利，如人身权、财产权、表达权等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社会权利，如教育权、工作权、社会保障权等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政治权利，如选举权、被选举权、监督权等</a:t>
                </a:r>
                <a:endParaRPr/>
              </a:p>
            </p:txBody>
          </p:sp>
          <p:sp>
            <p:nvSpPr>
              <p:cNvPr id="1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宪法基本权利的分类</a:t>
                </a:r>
                <a:endParaRPr/>
              </a:p>
            </p:txBody>
          </p:sp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按主体分类：个人权利、集体权利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按内容分类：物质权利、精神权利、政治权利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按性质分类：消极权利、积极权利</a:t>
                </a:r>
                <a:endParaRPr/>
              </a:p>
            </p:txBody>
          </p:sp>
          <p:sp>
            <p:nvSpPr>
              <p:cNvPr id="1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宪法基本权利的定义与分类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宪法基本权利的核心价值与功能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宪法基本权利的核心价值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保障公民的基本权益，维护人的尊严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促进社会的公平正义，实现社会和谐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制约国家权力，保障民主制度的稳定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宪法基本权利的功能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防御功能：防止国家权力侵犯公民基本权利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救济功能：为公民基本权利受到侵害时提供法律救济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调节功能：平衡国家权力与公民权利的关系，维护社会秩序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宪法基本权利与国际人权法的一致性</a:t>
                </a:r>
                <a:endParaRPr/>
              </a:p>
            </p:txBody>
          </p:sp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宪法基本权利与国际人权法所保障的权利基本相同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宪法基本权利的保护原则与国际人权法的原则相一致</a:t>
                </a:r>
                <a:endParaRPr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宪法基本权利与国际人权法的差异性</a:t>
                </a:r>
                <a:endParaRPr/>
              </a:p>
            </p:txBody>
          </p:sp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宪法基本权利具有国家主权属性，受国内法律保护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国际人权法具有普遍性，适用于所有国家</a:t>
                </a:r>
                <a:endParaRPr/>
              </a:p>
            </p:txBody>
          </p:sp>
          <p:sp>
            <p:nvSpPr>
              <p:cNvPr id="2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宪法基本权利与国际人权法的关系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监督权的宪法依据与实现途径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1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宪法对监督权的明确规定与保护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宪法对监督权的明确规定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宪法规定公民有对国家机关及其工作人员进行监督的权利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宪法规定公民有对国家机关及其工作人员的违法行为进行申诉、控告的权利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宪法对监督权的保护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宪法规定国家保障公民的监督权，禁止任何组织和个人侵犯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宪法规定国家对侵犯公民监督权的行为进行制裁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监督权的实现途径</a:t>
                </a:r>
                <a:endParaRPr/>
              </a:p>
            </p:txBody>
          </p:sp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通过人民代表大会制度进行监督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通过信访制度进行监督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通过舆论监督制度进行监督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监督权的方式</a:t>
                </a:r>
                <a:endParaRPr/>
              </a:p>
            </p:txBody>
          </p:sp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批评、建议、申诉、控告、检举等</a:t>
                </a:r>
                <a:endParaRPr/>
              </a:p>
            </p:txBody>
          </p:sp>
          <p:sp>
            <p:nvSpPr>
              <p:cNvPr id="2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监督权的实现途径与方式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监督权在实践中的挑战与对策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监督权在实践中的挑战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监督权受到地方保护主义的制约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监督权受到权力的干预和压制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监督权的实现渠道不畅通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加强对地方保护主义的法律制裁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建立健全权力运行监督机制，防止权力滥用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拓宽监督权的实现渠道，提高监督效能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请求权的宪法依据与实现途径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宪法对请求权的明确规定与保护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宪法对请求权的明确规定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宪法规定公民有要求国家保护合法权益的权利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宪法规定公民有要求国家赔偿的权利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宪法对请求权的保护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宪法规定国家保障公民的请求权，禁止任何组织和个人侵犯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宪法规定国家对侵犯公民请求权的行为进行制裁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https://d.book118.com/126020110004010054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宪法基本权利监督权与请求权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2024-09-20T23:18:06.729</cp:lastPrinted>
  <dcterms:created xsi:type="dcterms:W3CDTF">2024-09-20T15:18:06Z</dcterms:created>
  <dcterms:modified xsi:type="dcterms:W3CDTF">2024-09-20T15:18:08Z</dcterms:modified>
</cp:coreProperties>
</file>