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38EE26D-832C-4FDF-9608-DB9BA5C007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C324CF-F027-4C9E-B095-FCD47342C7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964A0A5-3D15-47DD-931C-458AD3FDC5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7AAD7D0-124A-497E-9E3E-62FB06894C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3F2A942-6B76-4AB7-8734-B80EBA9B26D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5FE78A2-4E54-4E1D-AF05-A11E3CD7616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9B0EEEC-4AB0-482D-A037-23D1087C47B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E3403D8-6439-4E2D-8606-66493C3BC8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179CA1-AB3A-4B9F-99C9-9A4865B650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262331-ADDB-4250-B486-13D762EF04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B3CA6A-AB14-48B7-BA06-3EA6C53A52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6022103055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基于人工智能的交通信号控制优化</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介绍人工智能在交通信号控制优化中的应用现状和发展趋势。
 阐述交通信号控制优化的目标和面临的挑战。
 探讨人工智能技术在交通信号控制优化中的优势和局限性。
 分析人工智能技术在交通信号控制优化中的典型模型和算法。
 提出基于人工智能的交通信号控制优化方案。
 评估基于人工智能的交通信号控制优化的性能和效果。
 展望基于人工智能的交通信号控制优化的未来发展方向。
 总结基于人工智能的交通信号控制优化研究的成果和经验。</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介绍人工智能在交通信号控制优化中的应用现状和发展趋势。</a:t>
            </a:r>
          </a:p>
        </p:txBody>
      </p:sp>
      <p:sp>
        <p:nvSpPr>
          <p:cNvPr id="3" name="Subtitle 2"/>
          <p:cNvSpPr>
            <a:spLocks noGrp="1"/>
          </p:cNvSpPr>
          <p:nvPr>
            <p:ph type="subTitle" idx="1"/>
          </p:nvPr>
        </p:nvSpPr>
        <p:spPr/>
        <p:txBody>
          <a:bodyPr/>
          <a:lstStyle/>
          <a:p>
            <a:r>
              <a:t>基于人工智能的交通信号控制优化</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介绍人工智能在交通信号控制优化中的应用现状和发展趋势。</a:t>
            </a:r>
          </a:p>
        </p:txBody>
      </p:sp>
      <p:sp>
        <p:nvSpPr>
          <p:cNvPr id="3" name="Content Placeholder 2"/>
          <p:cNvSpPr>
            <a:spLocks noGrp="1"/>
          </p:cNvSpPr>
          <p:nvPr>
            <p:ph sz="half" idx="2"/>
          </p:nvPr>
        </p:nvSpPr>
        <p:spPr/>
        <p:txBody>
          <a:bodyPr/>
          <a:lstStyle/>
          <a:p>
            <a:r>
              <a:t>1. 传感器技术：运用视频监控、浮动车、雷达等采集实时交通流数据。</a:t>
            </a:r>
          </a:p>
          <a:p>
            <a:r>
              <a:t>2. 数据处理技术：利用大数据分析、机器学习、深度学习等技术处理海量交通数据。</a:t>
            </a:r>
          </a:p>
          <a:p>
            <a:r>
              <a:t>3. 优化算法：基于数据驱动，采用强化学习、模拟退火、遗传算法等优化算法寻找最优交通信号控制方案。</a:t>
            </a:r>
          </a:p>
        </p:txBody>
      </p:sp>
      <p:sp>
        <p:nvSpPr>
          <p:cNvPr id="4" name="Text Placeholder 3"/>
          <p:cNvSpPr>
            <a:spLocks noGrp="1"/>
          </p:cNvSpPr>
          <p:nvPr>
            <p:ph type="body" idx="3"/>
          </p:nvPr>
        </p:nvSpPr>
        <p:spPr/>
        <p:txBody>
          <a:bodyPr/>
          <a:lstStyle/>
          <a:p>
            <a:r>
              <a:t>交通网络协同优化</a:t>
            </a:r>
          </a:p>
        </p:txBody>
      </p:sp>
      <p:sp>
        <p:nvSpPr>
          <p:cNvPr id="5" name="Content Placeholder 4"/>
          <p:cNvSpPr>
            <a:spLocks noGrp="1"/>
          </p:cNvSpPr>
          <p:nvPr>
            <p:ph sz="half" idx="4"/>
          </p:nvPr>
        </p:nvSpPr>
        <p:spPr/>
        <p:txBody>
          <a:bodyPr/>
          <a:lstStyle/>
          <a:p>
            <a:r>
              <a:t>1. 车路协同：通过车联网技术实现车辆与路侧基础设施的通信，实现协同控制。</a:t>
            </a:r>
          </a:p>
          <a:p>
            <a:r>
              <a:t>2. 多路口协同：通过对多个相邻路口的交通信号进行协调控制，提高交通网络整体效率。</a:t>
            </a:r>
          </a:p>
          <a:p>
            <a:r>
              <a:t>3. 区域协同：通过对一个区域内的交通信号进行统一协同控制，优化区域交通网络的运行效率。</a:t>
            </a:r>
          </a:p>
        </p:txBody>
      </p:sp>
      <p:sp>
        <p:nvSpPr>
          <p:cNvPr id="6" name="Text Placeholder 5"/>
          <p:cNvSpPr>
            <a:spLocks noGrp="1"/>
          </p:cNvSpPr>
          <p:nvPr>
            <p:ph type="body" idx="1"/>
          </p:nvPr>
        </p:nvSpPr>
        <p:spPr/>
        <p:txBody>
          <a:bodyPr/>
          <a:lstStyle/>
          <a:p>
            <a:r>
              <a:t>数据驱动交通信号控制优化</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介绍人工智能在交通信号控制优化中的应用现状和发展趋势。</a:t>
            </a:r>
          </a:p>
        </p:txBody>
      </p:sp>
      <p:sp>
        <p:nvSpPr>
          <p:cNvPr id="3" name="Text Placeholder 2"/>
          <p:cNvSpPr>
            <a:spLocks noGrp="1"/>
          </p:cNvSpPr>
          <p:nvPr>
            <p:ph type="body" idx="1"/>
          </p:nvPr>
        </p:nvSpPr>
        <p:spPr/>
        <p:txBody>
          <a:bodyPr/>
          <a:lstStyle/>
          <a:p>
            <a:r>
              <a:t>适应性交通信号控制</a:t>
            </a:r>
          </a:p>
        </p:txBody>
      </p:sp>
      <p:sp>
        <p:nvSpPr>
          <p:cNvPr id="4" name="Content Placeholder 3"/>
          <p:cNvSpPr>
            <a:spLocks noGrp="1"/>
          </p:cNvSpPr>
          <p:nvPr>
            <p:ph sz="half" idx="2"/>
          </p:nvPr>
        </p:nvSpPr>
        <p:spPr/>
        <p:txBody>
          <a:bodyPr/>
          <a:lstStyle/>
          <a:p>
            <a:r>
              <a:t>1. 实时交通流适应：根据实时交通流情况，动态调整交通信号控制策略，以适应交通需求的变化。</a:t>
            </a:r>
          </a:p>
          <a:p>
            <a:r>
              <a:t>2. 事件响应：对突发事件（如交通事故、道路施工等）快速响应，及时调整交通信号控制策略，降低事件对交通的影响。</a:t>
            </a:r>
          </a:p>
          <a:p>
            <a:r>
              <a:t>3. 交通需求预测：利用历史数据、实时交通流数据以及各种影响交通因素，预测未来交通需求，为交通信号控制策略的制定提供依据。</a:t>
            </a:r>
          </a:p>
        </p:txBody>
      </p:sp>
      <p:sp>
        <p:nvSpPr>
          <p:cNvPr id="5" name="Text Placeholder 4"/>
          <p:cNvSpPr>
            <a:spLocks noGrp="1"/>
          </p:cNvSpPr>
          <p:nvPr>
            <p:ph type="body" idx="3"/>
          </p:nvPr>
        </p:nvSpPr>
        <p:spPr/>
        <p:txBody>
          <a:bodyPr/>
          <a:lstStyle/>
          <a:p>
            <a:r>
              <a:t>人工智能算法在交通信号控制优化中的应用</a:t>
            </a:r>
          </a:p>
        </p:txBody>
      </p:sp>
      <p:sp>
        <p:nvSpPr>
          <p:cNvPr id="6" name="Content Placeholder 5"/>
          <p:cNvSpPr>
            <a:spLocks noGrp="1"/>
          </p:cNvSpPr>
          <p:nvPr>
            <p:ph sz="half" idx="4"/>
          </p:nvPr>
        </p:nvSpPr>
        <p:spPr/>
        <p:txBody>
          <a:bodyPr/>
          <a:lstStyle/>
          <a:p>
            <a:r>
              <a:t>1. 基于强化学习的交通信号控制优化：运用强化学习算法学习最优的交通信号配时方案，并在真实环境中进行验证和优化。</a:t>
            </a:r>
          </a:p>
          <a:p>
            <a:r>
              <a:t>2. 基于深度学习的交通信号控制优化：利用深度学习算法提取交通流特征，并在此基础上构建交通信号控制策略模型。</a:t>
            </a:r>
          </a:p>
          <a:p>
            <a:r>
              <a:t>3. 基于遗传算法的交通信号控制优化：运用遗传算法搜索最优的交通信号控制方案，并对方案进行评价和迭代。</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介绍人工智能在交通信号控制优化中的应用现状和发展趋势。</a:t>
            </a:r>
          </a:p>
        </p:txBody>
      </p:sp>
      <p:sp>
        <p:nvSpPr>
          <p:cNvPr id="3" name="Content Placeholder 2"/>
          <p:cNvSpPr>
            <a:spLocks noGrp="1"/>
          </p:cNvSpPr>
          <p:nvPr>
            <p:ph sz="half" idx="2"/>
          </p:nvPr>
        </p:nvSpPr>
        <p:spPr/>
        <p:txBody>
          <a:bodyPr/>
          <a:lstStyle/>
          <a:p>
            <a:r>
              <a:t>1. 挑战：算法的鲁棒性、交通数据的准确性和及时性、计算资源的限制、实际应用中的伦理和法律问题。</a:t>
            </a:r>
          </a:p>
          <a:p>
            <a:r>
              <a:t>2. 机遇：人工智能技术的快速发展为交通信号控制优化提供了新的思路和方法，有望进一步提高交通信号控制的效率和可靠性。</a:t>
            </a:r>
          </a:p>
        </p:txBody>
      </p:sp>
      <p:sp>
        <p:nvSpPr>
          <p:cNvPr id="4" name="Text Placeholder 3"/>
          <p:cNvSpPr>
            <a:spLocks noGrp="1"/>
          </p:cNvSpPr>
          <p:nvPr>
            <p:ph type="body" idx="3"/>
          </p:nvPr>
        </p:nvSpPr>
        <p:spPr/>
        <p:txBody>
          <a:bodyPr/>
          <a:lstStyle/>
          <a:p>
            <a:r>
              <a:t>未来发展趋势</a:t>
            </a:r>
          </a:p>
        </p:txBody>
      </p:sp>
      <p:sp>
        <p:nvSpPr>
          <p:cNvPr id="5" name="Content Placeholder 4"/>
          <p:cNvSpPr>
            <a:spLocks noGrp="1"/>
          </p:cNvSpPr>
          <p:nvPr>
            <p:ph sz="half" idx="4"/>
          </p:nvPr>
        </p:nvSpPr>
        <p:spPr/>
        <p:txBody>
          <a:bodyPr/>
          <a:lstStyle/>
          <a:p>
            <a:r>
              <a:t>1. 深度强化学习：深度强化学习算法在交通信号控制优化中展现出巨大的潜力。</a:t>
            </a:r>
          </a:p>
          <a:p>
            <a:r>
              <a:t>2. 边缘计算：边缘计算技术可将计算任务移至靠近数据源的位置，降低延迟并提高吞吐量。</a:t>
            </a:r>
          </a:p>
          <a:p>
            <a:r>
              <a:t>3. 云计算和大数据：云计算和大数据技术可为交通信号控制优化提供强大的计算能力和数据存储能力。</a:t>
            </a:r>
          </a:p>
        </p:txBody>
      </p:sp>
      <p:sp>
        <p:nvSpPr>
          <p:cNvPr id="6" name="Text Placeholder 5"/>
          <p:cNvSpPr>
            <a:spLocks noGrp="1"/>
          </p:cNvSpPr>
          <p:nvPr>
            <p:ph type="body" idx="1"/>
          </p:nvPr>
        </p:nvSpPr>
        <p:spPr/>
        <p:txBody>
          <a:bodyPr/>
          <a:lstStyle/>
          <a:p>
            <a:r>
              <a:t>人工智能在交通信号控制优化中的挑战与机遇</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阐述交通信号控制优化的目标和面临的挑战。</a:t>
            </a:r>
          </a:p>
        </p:txBody>
      </p:sp>
      <p:sp>
        <p:nvSpPr>
          <p:cNvPr id="3" name="Subtitle 2"/>
          <p:cNvSpPr>
            <a:spLocks noGrp="1"/>
          </p:cNvSpPr>
          <p:nvPr>
            <p:ph type="subTitle" idx="1"/>
          </p:nvPr>
        </p:nvSpPr>
        <p:spPr/>
        <p:txBody>
          <a:bodyPr/>
          <a:lstStyle/>
          <a:p>
            <a:r>
              <a:t>基于人工智能的交通信号控制优化</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阐述交通信号控制优化的目标和面临的挑战。</a:t>
            </a:r>
          </a:p>
        </p:txBody>
      </p:sp>
      <p:sp>
        <p:nvSpPr>
          <p:cNvPr id="3" name="Content Placeholder 2"/>
          <p:cNvSpPr>
            <a:spLocks noGrp="1"/>
          </p:cNvSpPr>
          <p:nvPr>
            <p:ph sz="half" idx="2"/>
          </p:nvPr>
        </p:nvSpPr>
        <p:spPr/>
        <p:txBody>
          <a:bodyPr/>
          <a:lstStyle/>
          <a:p>
            <a:r>
              <a:t>1. 提高交通运行效率：通过优化交通信号配时，减少车辆排队和等待时间，提高道路通行能力和运行效率，提升城市交通运行速度。</a:t>
            </a:r>
          </a:p>
          <a:p>
            <a:r>
              <a:t>2. 降低交通拥堵：合理分配交通信号配时，缓解交通高峰时段的拥堵，减少道路拥堵面积，降低交通拥堵指数，改善城市交通出行状况。</a:t>
            </a:r>
          </a:p>
          <a:p>
            <a:r>
              <a:t>3. 减少交通事故发生：通过优化交通信号配时，减少车辆冲突和事故发生率，降低道路交通安全风险，提高道路交通安全水平，提升城市交通安全保障。</a:t>
            </a:r>
          </a:p>
        </p:txBody>
      </p:sp>
      <p:sp>
        <p:nvSpPr>
          <p:cNvPr id="4" name="Text Placeholder 3"/>
          <p:cNvSpPr>
            <a:spLocks noGrp="1"/>
          </p:cNvSpPr>
          <p:nvPr>
            <p:ph type="body" idx="3"/>
          </p:nvPr>
        </p:nvSpPr>
        <p:spPr/>
        <p:txBody>
          <a:bodyPr/>
          <a:lstStyle/>
          <a:p>
            <a:r>
              <a:t>交通信号控制优化面临的挑战：</a:t>
            </a:r>
          </a:p>
        </p:txBody>
      </p:sp>
      <p:sp>
        <p:nvSpPr>
          <p:cNvPr id="5" name="Content Placeholder 4"/>
          <p:cNvSpPr>
            <a:spLocks noGrp="1"/>
          </p:cNvSpPr>
          <p:nvPr>
            <p:ph sz="half" idx="4"/>
          </p:nvPr>
        </p:nvSpPr>
        <p:spPr/>
        <p:txBody>
          <a:bodyPr/>
          <a:lstStyle/>
          <a:p>
            <a:r>
              <a:t>1. 交通流动态变化：交通流是动态变化的，受各种因素影响，如交通需求、道路状况、天气条件等，导致交通信号控制优化面临较大的不确定性和复杂性。</a:t>
            </a:r>
          </a:p>
          <a:p>
            <a:r>
              <a:t>2. 海量交通数据处理：交通信号控制优化需要收集和处理海量的交通数据，包括交通流量、交通速度、交通事件等，对交通数据的处理速度和精度要求较高。</a:t>
            </a:r>
          </a:p>
        </p:txBody>
      </p:sp>
      <p:sp>
        <p:nvSpPr>
          <p:cNvPr id="6" name="Text Placeholder 5"/>
          <p:cNvSpPr>
            <a:spLocks noGrp="1"/>
          </p:cNvSpPr>
          <p:nvPr>
            <p:ph type="body" idx="1"/>
          </p:nvPr>
        </p:nvSpPr>
        <p:spPr/>
        <p:txBody>
          <a:bodyPr/>
          <a:lstStyle/>
          <a:p>
            <a:r>
              <a:t>交通信号控制优化的目标：</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探讨人工智能技术在交通信号控制优化中的优势和局限性。</a:t>
            </a:r>
          </a:p>
        </p:txBody>
      </p:sp>
      <p:sp>
        <p:nvSpPr>
          <p:cNvPr id="3" name="Subtitle 2"/>
          <p:cNvSpPr>
            <a:spLocks noGrp="1"/>
          </p:cNvSpPr>
          <p:nvPr>
            <p:ph type="subTitle" idx="1"/>
          </p:nvPr>
        </p:nvSpPr>
        <p:spPr/>
        <p:txBody>
          <a:bodyPr/>
          <a:lstStyle/>
          <a:p>
            <a:r>
              <a:t>基于人工智能的交通信号控制优化</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探讨人工智能技术在交通信号控制优化中的优势和局限性。</a:t>
            </a:r>
          </a:p>
        </p:txBody>
      </p:sp>
      <p:sp>
        <p:nvSpPr>
          <p:cNvPr id="3" name="Text Placeholder 2"/>
          <p:cNvSpPr>
            <a:spLocks noGrp="1"/>
          </p:cNvSpPr>
          <p:nvPr>
            <p:ph type="body" idx="1"/>
          </p:nvPr>
        </p:nvSpPr>
        <p:spPr/>
        <p:txBody>
          <a:bodyPr/>
          <a:lstStyle/>
          <a:p>
            <a:r>
              <a:t>人工智能技术在交通信号控制优化中的优势</a:t>
            </a:r>
          </a:p>
        </p:txBody>
      </p:sp>
      <p:sp>
        <p:nvSpPr>
          <p:cNvPr id="4" name="Content Placeholder 3"/>
          <p:cNvSpPr>
            <a:spLocks noGrp="1"/>
          </p:cNvSpPr>
          <p:nvPr>
            <p:ph sz="half" idx="2"/>
          </p:nvPr>
        </p:nvSpPr>
        <p:spPr/>
        <p:txBody>
          <a:bodyPr/>
          <a:lstStyle/>
          <a:p>
            <a:r>
              <a:t>1. 数据驱动和学习能力：人工智能技术可以从交通数据中学习，并利用这些数据来优化交通信号控制策略。这使得人工智能技术能够适应不断变化的交通状况，并实时做出调整。</a:t>
            </a:r>
          </a:p>
          <a:p>
            <a:r>
              <a:t>2. 全局优化能力：人工智能技术可以对整个交通网络进行全局优化，从而提高整体交通效率。</a:t>
            </a:r>
          </a:p>
          <a:p>
            <a:r>
              <a:t>3. 自适应能力：人工智能技术可以根据交通状况的变化自动调整交通信号控制策略，从而提高交通效率。</a:t>
            </a:r>
          </a:p>
        </p:txBody>
      </p:sp>
      <p:sp>
        <p:nvSpPr>
          <p:cNvPr id="5" name="Text Placeholder 4"/>
          <p:cNvSpPr>
            <a:spLocks noGrp="1"/>
          </p:cNvSpPr>
          <p:nvPr>
            <p:ph type="body" idx="3"/>
          </p:nvPr>
        </p:nvSpPr>
        <p:spPr/>
        <p:txBody>
          <a:bodyPr/>
          <a:lstStyle/>
          <a:p>
            <a:r>
              <a:t>人工智能技术在交通信号控制优化中的局限性</a:t>
            </a:r>
          </a:p>
        </p:txBody>
      </p:sp>
      <p:sp>
        <p:nvSpPr>
          <p:cNvPr id="6" name="Content Placeholder 5"/>
          <p:cNvSpPr>
            <a:spLocks noGrp="1"/>
          </p:cNvSpPr>
          <p:nvPr>
            <p:ph sz="half" idx="4"/>
          </p:nvPr>
        </p:nvSpPr>
        <p:spPr/>
        <p:txBody>
          <a:bodyPr/>
          <a:lstStyle/>
          <a:p>
            <a:r>
              <a:t>1. 数据质量和数量：人工智能技术对数据质量和数量要求较高，如果数据质量差或数量不足，则可能会影响人工智能技术的优化效果。</a:t>
            </a:r>
          </a:p>
          <a:p>
            <a:r>
              <a:t>2. 算法的鲁棒性：人工智能技术中的算法可能存在鲁棒性问题，在面对突发事件或特殊情况时，可能会做出不合理的优化决策，导致交通效率下降。</a:t>
            </a:r>
          </a:p>
          <a:p>
            <a:r>
              <a:t>3. 模型的可解释性：人工智能技术中的模型往往是黑匣子，难以解释其内部机制以及做出决策的原因，这可能会降低人们对人工智能技术的信任度。</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分析人工智能技术在交通信号控制优化中的典型模型和算法。</a:t>
            </a:r>
          </a:p>
        </p:txBody>
      </p:sp>
      <p:sp>
        <p:nvSpPr>
          <p:cNvPr id="3" name="Subtitle 2"/>
          <p:cNvSpPr>
            <a:spLocks noGrp="1"/>
          </p:cNvSpPr>
          <p:nvPr>
            <p:ph type="subTitle" idx="1"/>
          </p:nvPr>
        </p:nvSpPr>
        <p:spPr/>
        <p:txBody>
          <a:bodyPr/>
          <a:lstStyle/>
          <a:p>
            <a:r>
              <a:t>基于人工智能的交通信号控制优化</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分析人工智能技术在交通信号控制优化中的典型模型和算法。</a:t>
            </a:r>
          </a:p>
        </p:txBody>
      </p:sp>
      <p:sp>
        <p:nvSpPr>
          <p:cNvPr id="3" name="Text Placeholder 2"/>
          <p:cNvSpPr>
            <a:spLocks noGrp="1"/>
          </p:cNvSpPr>
          <p:nvPr>
            <p:ph type="body" idx="1"/>
          </p:nvPr>
        </p:nvSpPr>
        <p:spPr/>
        <p:txBody>
          <a:bodyPr/>
          <a:lstStyle/>
          <a:p>
            <a:r>
              <a:t>交通信号控制优化中的强化学习：</a:t>
            </a:r>
          </a:p>
        </p:txBody>
      </p:sp>
      <p:sp>
        <p:nvSpPr>
          <p:cNvPr id="4" name="Content Placeholder 3"/>
          <p:cNvSpPr>
            <a:spLocks noGrp="1"/>
          </p:cNvSpPr>
          <p:nvPr>
            <p:ph sz="half" idx="2"/>
          </p:nvPr>
        </p:nvSpPr>
        <p:spPr/>
        <p:txBody>
          <a:bodyPr/>
          <a:lstStyle/>
          <a:p>
            <a:r>
              <a:t>1. 基于深度强化学习的交通信号控制优化：利用深度神经网络对交通环境进行建模和预测，结合强化学习算法，自适应地优化交通信号配时方案，提高交通效率和安全性。</a:t>
            </a:r>
          </a:p>
          <a:p>
            <a:r>
              <a:t>2. 多智能体强化学习：将交通信号控制视为多智能体系统，每个信号灯作为一个智能体，采用分布式强化学习算法，实现信号灯间的协同控制，提高整体交通效率。</a:t>
            </a:r>
          </a:p>
          <a:p>
            <a:r>
              <a:t>3. 基于强化学习的自治车辆协同控制：将强化学习应用于自治车辆协同控制，实现车辆与交通信号灯之间的通信和协调，提高道路通行能力和减少拥堵。</a:t>
            </a:r>
          </a:p>
        </p:txBody>
      </p:sp>
      <p:sp>
        <p:nvSpPr>
          <p:cNvPr id="5" name="Text Placeholder 4"/>
          <p:cNvSpPr>
            <a:spLocks noGrp="1"/>
          </p:cNvSpPr>
          <p:nvPr>
            <p:ph type="body" idx="3"/>
          </p:nvPr>
        </p:nvSpPr>
        <p:spPr/>
        <p:txBody>
          <a:bodyPr/>
          <a:lstStyle/>
          <a:p>
            <a:r>
              <a:t>基于人工智能的交通信号控制优化中的模糊逻辑：</a:t>
            </a:r>
          </a:p>
        </p:txBody>
      </p:sp>
      <p:sp>
        <p:nvSpPr>
          <p:cNvPr id="6" name="Content Placeholder 5"/>
          <p:cNvSpPr>
            <a:spLocks noGrp="1"/>
          </p:cNvSpPr>
          <p:nvPr>
            <p:ph sz="half" idx="4"/>
          </p:nvPr>
        </p:nvSpPr>
        <p:spPr/>
        <p:txBody>
          <a:bodyPr/>
          <a:lstStyle/>
          <a:p>
            <a:r>
              <a:t>1. 模糊逻辑控制：将模糊逻辑理论应用于交通信号控制，根据模糊变量和模糊规则对交通流量进行预测、评估和控制，实现智能化的交通信号配时方案。</a:t>
            </a:r>
          </a:p>
          <a:p>
            <a:r>
              <a:t>2. 模糊神经网络：将模糊逻辑与神经网络相结合，构建模糊神经网络模型，通过学习交通数据来调整模糊规则和神经网络权重，提高交通信号控制的鲁棒性和适应性。</a:t>
            </a:r>
          </a:p>
          <a:p>
            <a:r>
              <a:t>3. 基于模糊逻辑的交通信号控制系统：将模糊逻辑理论与交通信号控制技术相结合，设计和开发模糊逻辑交通信号控制系统，实现对交通流量的实时监控和控制，提高交通效率和安全性。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分析人工智能技术在交通信号控制优化中的典型模型和算法。</a:t>
            </a:r>
          </a:p>
        </p:txBody>
      </p:sp>
      <p:sp>
        <p:nvSpPr>
          <p:cNvPr id="3" name="Content Placeholder 2"/>
          <p:cNvSpPr>
            <a:spLocks noGrp="1"/>
          </p:cNvSpPr>
          <p:nvPr>
            <p:ph sz="half" idx="2"/>
          </p:nvPr>
        </p:nvSpPr>
        <p:spPr/>
        <p:txBody>
          <a:bodyPr/>
          <a:lstStyle/>
          <a:p>
            <a:r>
              <a:t>1. 交通信号控制专家系统：将交通信号控制的知识和经验转化为规则和事实，构建交通信号控制专家系统，通过推理机制和决策算法，自动生成最优的交通信号配时方案。</a:t>
            </a:r>
          </a:p>
          <a:p>
            <a:r>
              <a:t>2. 基于知识库的交通信号控制优化：利用知识库存储交通流量、道路网络结构和交通管制措施等信息，通过专家系统进行推理和决策，实时优化交通信号配时方案，提高交通效率。</a:t>
            </a:r>
          </a:p>
          <a:p>
            <a:r>
              <a:t>3. 基于专家系统的交通信号控制系统：将专家系统技术应用于交通信号控制系统，实现对交通流量的实时采集和分析，根据知识库中的规则和知识，自动生成最优的交通信号配时方案，提高交通效率和安全性。</a:t>
            </a:r>
          </a:p>
        </p:txBody>
      </p:sp>
      <p:sp>
        <p:nvSpPr>
          <p:cNvPr id="4" name="Text Placeholder 3"/>
          <p:cNvSpPr>
            <a:spLocks noGrp="1"/>
          </p:cNvSpPr>
          <p:nvPr>
            <p:ph type="body" idx="3"/>
          </p:nvPr>
        </p:nvSpPr>
        <p:spPr/>
        <p:txBody>
          <a:bodyPr/>
          <a:lstStyle/>
          <a:p>
            <a:r>
              <a:t>基于人工智能的交通信号控制优化中的遗传算法：</a:t>
            </a:r>
          </a:p>
        </p:txBody>
      </p:sp>
      <p:sp>
        <p:nvSpPr>
          <p:cNvPr id="5" name="Content Placeholder 4"/>
          <p:cNvSpPr>
            <a:spLocks noGrp="1"/>
          </p:cNvSpPr>
          <p:nvPr>
            <p:ph sz="half" idx="4"/>
          </p:nvPr>
        </p:nvSpPr>
        <p:spPr/>
        <p:txBody>
          <a:bodyPr/>
          <a:lstStyle/>
          <a:p>
            <a:r>
              <a:t>1. 遗传算法：将遗传学原理应用于交通信号控制优化，通过选择、交叉和变异等遗传操作，不断进化交通信号配时方案，最终找到最优解。</a:t>
            </a:r>
          </a:p>
          <a:p>
            <a:r>
              <a:t>2. 交通信号控制优化中的遗传算法模型：将交通信号优化问题编码为遗传算法的染色体，通过定义交叉、变异和选择算子，实现遗传算法的迭代进化，最终生成最优的交通信号配时方案。</a:t>
            </a:r>
          </a:p>
          <a:p>
            <a:r>
              <a:t>3. 基于遗传算法的交通信号控制系统：将遗传算法应用于交通信号控制系统，通过对交通流量的实时监测和数据分析，动态调整遗传算法的参数和遗传操作，实现对交通信号配时方案的实时优化，提高交通效率和安全性。</a:t>
            </a:r>
          </a:p>
        </p:txBody>
      </p:sp>
      <p:sp>
        <p:nvSpPr>
          <p:cNvPr id="6" name="Text Placeholder 5"/>
          <p:cNvSpPr>
            <a:spLocks noGrp="1"/>
          </p:cNvSpPr>
          <p:nvPr>
            <p:ph type="body" idx="1"/>
          </p:nvPr>
        </p:nvSpPr>
        <p:spPr/>
        <p:txBody>
          <a:bodyPr/>
          <a:lstStyle/>
          <a:p>
            <a:r>
              <a:t>基于人工智能的交通信号控制优化中的专家系统：</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分析人工智能技术在交通信号控制优化中的典型模型和算法。</a:t>
            </a:r>
          </a:p>
        </p:txBody>
      </p:sp>
      <p:sp>
        <p:nvSpPr>
          <p:cNvPr id="3" name="Text Placeholder 2"/>
          <p:cNvSpPr>
            <a:spLocks noGrp="1"/>
          </p:cNvSpPr>
          <p:nvPr>
            <p:ph type="body" idx="1"/>
          </p:nvPr>
        </p:nvSpPr>
        <p:spPr/>
        <p:txBody>
          <a:bodyPr/>
          <a:lstStyle/>
          <a:p>
            <a:r>
              <a:t>基于人工智能的交通信号控制优化中的模拟退火算法：</a:t>
            </a:r>
          </a:p>
        </p:txBody>
      </p:sp>
      <p:sp>
        <p:nvSpPr>
          <p:cNvPr id="4" name="Content Placeholder 3"/>
          <p:cNvSpPr>
            <a:spLocks noGrp="1"/>
          </p:cNvSpPr>
          <p:nvPr>
            <p:ph sz="half" idx="2"/>
          </p:nvPr>
        </p:nvSpPr>
        <p:spPr/>
        <p:txBody>
          <a:bodyPr/>
          <a:lstStyle/>
          <a:p>
            <a:r>
              <a:t>1. 模拟退火算法：将物理退火过程中的原理应用于交通信号控制优化，通过不断降低温度，逐渐减少搜索空间，最终找到最优解。</a:t>
            </a:r>
          </a:p>
          <a:p>
            <a:r>
              <a:t>2. 交通信号控制优化中的模拟退火算法模型：将交通信号优化问题编码为模拟退火算法的状态空间，通过定义邻域结构和冷却策略，实现模拟退火算法的迭代搜索，最终生成最优的交通信号配时方案。</a:t>
            </a:r>
          </a:p>
          <a:p>
            <a:r>
              <a:t>3. 基于模拟退火算法的交通信号控制系统：将模拟退火算法应用于交通信号控制系统，通过对交通流量的实时监测和数据分析，动态调整模拟退火算法的参数和冷却策略，实现对交通信号配时方案的实时优化，提高交通效率和安全性。</a:t>
            </a:r>
          </a:p>
        </p:txBody>
      </p:sp>
      <p:sp>
        <p:nvSpPr>
          <p:cNvPr id="5" name="Text Placeholder 4"/>
          <p:cNvSpPr>
            <a:spLocks noGrp="1"/>
          </p:cNvSpPr>
          <p:nvPr>
            <p:ph type="body" idx="3"/>
          </p:nvPr>
        </p:nvSpPr>
        <p:spPr/>
        <p:txBody>
          <a:bodyPr/>
          <a:lstStyle/>
          <a:p>
            <a:r>
              <a:t>基于人工智能的交通信号控制优化中的粒子群优化算法：</a:t>
            </a:r>
          </a:p>
        </p:txBody>
      </p:sp>
      <p:sp>
        <p:nvSpPr>
          <p:cNvPr id="6" name="Content Placeholder 5"/>
          <p:cNvSpPr>
            <a:spLocks noGrp="1"/>
          </p:cNvSpPr>
          <p:nvPr>
            <p:ph sz="half" idx="4"/>
          </p:nvPr>
        </p:nvSpPr>
        <p:spPr/>
        <p:txBody>
          <a:bodyPr/>
          <a:lstStyle/>
          <a:p>
            <a:r>
              <a:t>1. 粒子群优化算法：将鸟群觅食的行为原理应用于交通信号控制优化，通过粒子之间的信息共享和协作，不断优化交通信号配时方案，最终找到最优解。</a:t>
            </a:r>
          </a:p>
          <a:p>
            <a:r>
              <a:t>2. 交通信号控制优化中的粒子群优化算法模型：将交通信号优化问题编码为粒子群优化算法中的粒子，通过定义粒子位置和速度的更新公式，实现粒子群优化算法的迭代搜索，最终生成最优的交通信号配时方案。</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提出基于人工智能的交通信号控制优化方案。</a:t>
            </a:r>
          </a:p>
        </p:txBody>
      </p:sp>
      <p:sp>
        <p:nvSpPr>
          <p:cNvPr id="3" name="Subtitle 2"/>
          <p:cNvSpPr>
            <a:spLocks noGrp="1"/>
          </p:cNvSpPr>
          <p:nvPr>
            <p:ph type="subTitle" idx="1"/>
          </p:nvPr>
        </p:nvSpPr>
        <p:spPr/>
        <p:txBody>
          <a:bodyPr/>
          <a:lstStyle/>
          <a:p>
            <a:r>
              <a:t>基于人工智能的交通信号控制优化</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https://d.book118.com/126022103055010051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介绍人工智能在交通信号控制优化中的应用现状和发展趋势。</vt:lpstr>
      <vt:lpstr> 介绍人工智能在交通信号控制优化中的应用现状和发展趋势。</vt:lpstr>
      <vt:lpstr> 介绍人工智能在交通信号控制优化中的应用现状和发展趋势。</vt:lpstr>
      <vt:lpstr> 介绍人工智能在交通信号控制优化中的应用现状和发展趋势。</vt:lpstr>
      <vt:lpstr> 阐述交通信号控制优化的目标和面临的挑战。</vt:lpstr>
      <vt:lpstr>#. 阐述交通信号控制优化的目标和面临的挑战。</vt:lpstr>
      <vt:lpstr> 探讨人工智能技术在交通信号控制优化中的优势和局限性。</vt:lpstr>
      <vt:lpstr> 探讨人工智能技术在交通信号控制优化中的优势和局限性。</vt:lpstr>
      <vt:lpstr> 分析人工智能技术在交通信号控制优化中的典型模型和算法。</vt:lpstr>
      <vt:lpstr>#. 分析人工智能技术在交通信号控制优化中的典型模型和算法。</vt:lpstr>
      <vt:lpstr>#. 分析人工智能技术在交通信号控制优化中的典型模型和算法。</vt:lpstr>
      <vt:lpstr>#. 分析人工智能技术在交通信号控制优化中的典型模型和算法。</vt:lpstr>
      <vt:lpstr> 提出基于人工智能的交通信号控制优化方案。</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2024-09-17T01:28:42.403</cp:lastPrinted>
  <dcterms:created xsi:type="dcterms:W3CDTF">2024-09-16T17:28:42Z</dcterms:created>
  <dcterms:modified xsi:type="dcterms:W3CDTF">2024-09-16T17:28:44Z</dcterms:modified>
</cp:coreProperties>
</file>