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F24103-BB49-4F04-9D3A-F44CD832B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21E75-DC2F-4E43-9BAE-E5675D899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C27A4A-50B8-4350-902A-939F170B0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7469A7-8028-4C2C-A48A-8FCF6389F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8C1BE3-528E-4330-8096-8287CA5EB0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7B37E6-AFCD-4A78-A5AD-9DDC12728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511854-CF1B-4BD2-9AD8-C50679F783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83781C-E5BA-4125-AC81-EAB792DD04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5F7242-0924-479E-89A8-C7184E9BAF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5D17B-FA9C-4CF5-A7AB-6F93B497F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DAB2F-3ADB-480D-8F61-52717C68E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02411022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《引力熵力和暗能量》PPT课件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引力和万有引力定律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熵力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暗能量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引力、熵力和暗能量的关系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引力和万有引力定律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223" r="322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物体间相互吸引的力，由物体的质量和距离决定。</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任何两个物体都相互吸引，引力的大小与它们的质量成正比，与它们距离的平方成反比。</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牛顿的万有引力定律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描述引力大小的常数，由卡文迪许首先测量得出。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引力常量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万有引力定律的验证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通过行星轨道和地球重力加速度等实验验证了万有引力定律的正确性。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万有引力定律的表述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两个物体之间的引力大小，正比于它们质量的乘积，反比于它们距离的平方，方向沿着连接它们的直线。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万有引力定律的适用范围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适用于宏观低速物体之间的相互作用，不适用于微观高速物体。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万有引力定律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19" r="23219"/>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质量对引力的影响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物体的质量越大，它产生的引力也越大。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距离对引力的影响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物体之间的距离越远，它们之间的引力越小。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引力与重力的关系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在地球表面，物体受到的重力就是地球对物体的引力，由于地球的自转，地球表面的物体受到的向心力小于地球对物体的引力，因此物体会产生向地心的加速度。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引力与质量的关系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熵力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熵力</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熵增原理在物理系统中的表现，即系统自发地向着熵增加的方向演化。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描述系统混乱程度或无序度的物理量，熵增加原理表明孤立系统总是向着熵增加的方向演化。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熵力作用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熵力促使系统自发地向着熵增加的方向演化，即向着更加混乱或无序的状态演化。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熵力的定义</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热力学第二定律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描述了热力学系统自发地向着能量耗散的方向演化的规律。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02" r="1660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熵增原理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根据热力学第二定律，封闭系统的熵总是自发地增加。</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熵力与热力学第二定律的联系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熵力是热力学第二定律在物理系统中的表现，即物理系统总是自发地向着能量耗散和熵增加的方向演化。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熵力与热力学第二定律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宇宙的熵增</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随着宇宙的演化，宇宙的熵不断增加，宇宙的秩序逐渐减少。</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熵力与宇宙演化的关系</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根据热力学第二定律和熵增原理，宇宙的演化是由熵力驱动的，即宇宙总是自发地向着更加混乱或无序的状态演化。</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宇宙演化</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描述宇宙从诞生到现在以及未来的演化过程。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熵力与宇宙演化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暗能量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https://d.book118.com/126024110221010033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2024-09-02T14:33:00.440</cp:lastPrinted>
  <dcterms:created xsi:type="dcterms:W3CDTF">2024-09-02T06:33:00Z</dcterms:created>
  <dcterms:modified xsi:type="dcterms:W3CDTF">2024-09-02T06:33:02Z</dcterms:modified>
</cp:coreProperties>
</file>