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F3663-8126-42F1-A61E-0C5B06EF8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4AF8C-0225-44F9-93F0-62EB09BDE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87D11-56C9-4E35-9F17-A322DFA7F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3A58D-9194-4787-B02D-953FFF8FE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4643E4-0476-47E4-AE74-CF85D2D17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2EEF19-F9D8-4044-BED0-6BC7241A8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1FB401-3E55-4A9E-9828-2A92D12C9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48B42-6D7E-482D-9ADA-D1BCBE306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1554D-904D-4C8B-948B-3B8A90D73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E5F78-68B3-42E8-83D1-D86DDC02B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99711-3546-44D6-A870-4126DFA03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241530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护理温暖服务的案例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护理温暖服务案例介绍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护理温暖服务的实践与启示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护理温暖服务的未来展望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和人们生活水平的提高，对医疗服务的需求不断增加，对护理服务的质量要求也越来越高。护理温暖服务作为一种新型的护理模式，旨在为患者提供更加人性化、关爱和温暖的护理服务，提高患者的满意度和舒适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本案例旨在介绍护理温暖服务的实践经验，探讨其在实际应用中的效果和价值，为进一步推广护理温暖服务提供参考和借鉴。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93" r="15693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案例选择了一家在护理温暖服务方面具有代表性的医院，该医院在实践中积累了丰富的经验，取得了显著的效果。通过介绍该医院的实践经验，可以更好地了解护理温暖服务的实际应用情况和效果，为其他医院提供参考和借鉴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5702" r="15702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6179" r="16179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案例选择理由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护理温暖服务案例介绍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细心照料，温暖陪伴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的一位护士，在日常工作中，不仅对患者的病情状况和自身认知情况进行了解，还通过细心的观察和沟通，为患者提供温暖的陪伴和关怀。她经常与患者交流，了解他们的需求和困扰，并提供相应的支持和帮助。在患者需要时，她总是及时出现，给予他们安慰和鼓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案例一：细心照料，温暖陪伴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案例二：专业护理，人文关怀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专业护理，人文关怀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养老院的护理团队，在为老人提供专业护理服务的同时，注重人文关怀。他们不仅具备专业的护理技能，还关注老人的心理需求和情感状态。在日常工作中，他们通过与老人的交流和互动，了解他们的喜好、兴趣和生活经历，为他们提供个性化的关怀和服务。同时，他们还积极组织各种活动，丰富老人的生活，提高他们的生活质量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创新服务，持续改进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社区卫生服务中心，在提供基本医疗服务的同时，注重创新服务模式和持续改进服务质量。他们通过引入现代化的技术和设备，提高服务效率和质量。同时，他们还积极探索新的服务模式，以满足社区居民不断变化的需求。他们定期收集患者和居民的反馈意见，针对存在的问题和不足进行改进和完善，不断提升服务水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案例三：创新服务，持续改进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护理温暖服务的实践与启示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https://d.book118.com/126024153012010101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2024-09-25T10:34:41.062</cp:lastPrinted>
  <dcterms:created xsi:type="dcterms:W3CDTF">2024-09-25T02:34:41Z</dcterms:created>
  <dcterms:modified xsi:type="dcterms:W3CDTF">2024-09-25T02:34:43Z</dcterms:modified>
</cp:coreProperties>
</file>