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C18B34-E492-41C7-BAF7-77E29EE20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727F9-1C15-40AE-84E8-4812A1E4B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45DC9-C136-4A5C-8060-4756A7B81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31E12B-B29D-45CA-BB8A-51537AD64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FDB3A3-7E8B-4DA6-B0EB-DA0683771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045881-F743-479A-A70C-AA45AC8CF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F87E27-48DC-4EFE-A614-F68D841C5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F04D43-3AD8-4A5A-B0A8-931941A85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7C219E-D95C-4271-AC73-480282613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3CECD5-5C8C-4870-A223-82CE56817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D5C9A-A645-498D-8EC1-557A0C6F5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025115012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护理床头交接班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护理床头交接班流程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护理床头交接班内容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护理床头交接班中的问题与对策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81" r="32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通过床头交接班，护士可以全面了解患者的病情、治疗和护理措施，从而确保患者得到及时、准确、安全的护理。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确保患者安全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床头交接班有助于护士更好地了解患者需求，及时发现并解决护理问题，从而提高护理质量。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床头交接班是医疗护理工作的重要环节，能够减少医疗差错和事故的发生，保障患者的医疗安全。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床头交接班有助于护士之间的沟通与协作，促进团队精神的建立，提高工作效率。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交接班的重要性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促进团队合作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保障医疗安全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护理床头交接班流程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交接班的准备工作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根据病房和患者的实际情况，确定合适的交接时间，确保交接工作顺利进行。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护士需要整理患者的基本信息、病情状况、特殊要求等，为交接工作提供依据。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核对并检查护理记录，确保信息的准确性和完整性。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根据需要准备交接表格、笔等物品，方便交接工作的进行。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确定交接时间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整理患者信息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检查护理记录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准备交接物品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29" r="2562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护士与接班护士共同核对患者身份，确保交接对象正确。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确认患者身份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交接护士向接班护士详细介绍患者的病情状况、治疗情况、护理措施等，重点交接特殊病情和注意事项。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交接病情状况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对于特殊情况，如使用特殊药物、进行特殊检查等，需要特别说明交接事项和注意事项。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交接特殊事项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交接双方在交接表上签字确认，确保交接工作的有效性和责任明确。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签字确认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床头交接班的详细步骤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在交接完成后，护士需要整理护理记录，确保信息的完整性和规范性。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整理护理记录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对于交接过程中发现的问题和不足，及时反馈给相关部门进行改进，提高护理服务质量。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交接班的后续工作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护理床头交接班内容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患者家属或陪护人员的相关信息，如姓名、联系方式等。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患者姓名、性别、年龄、住院号、床号等基本信息。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患者病情状况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患者当前病情状况，包括生命体征、症状、体征等。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患者既往病史、过敏史、用药史等信息。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4889" b="488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患者的日常护理需求，如饮食、排泄、个人卫生等方面的注意事项。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患者的治疗护理措施，如输液、吸氧、特殊药物使用等。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患者护理重点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https://d.book118.com/126025115012010102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2024-09-26T18:38:31.259</cp:lastPrinted>
  <dcterms:created xsi:type="dcterms:W3CDTF">2024-09-26T10:38:31Z</dcterms:created>
  <dcterms:modified xsi:type="dcterms:W3CDTF">2024-09-26T10:38:33Z</dcterms:modified>
</cp:coreProperties>
</file>