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AF446-70F6-49F1-93C0-456A66F8F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8E3EF-63E7-44F8-80CA-9AC9D6AC1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348FC-3048-4BD0-BEEC-F73F6BFC5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21A79-E59F-42E7-8036-F00DD24CF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583AA6-EDDC-4FAC-8AA0-431075B2F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A6C15E-4F9F-46EF-9DEA-22AC1DC70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FE8716-F562-4775-A31D-8C901C7B1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BB4BA-2CEA-4B8A-B47A-35388D840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1A6AD-FC23-4CF2-AD90-0821F562D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0C8B8-DF28-484D-A0EB-CA8C819CC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32DF6-F98F-496C-9D0C-8978ACE52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251340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学生安全心理健康教育观名感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学生安全与心理健康教育的关系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学生安全与心理健康教育的方法和途径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学生安全与心理健康教育的发展趋势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学生安全教育的重要性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防止校园欺凌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安全教育有助于学生认识到校园欺凌的危害，学会如何应对欺凌行为，保护自己不受伤害。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预防意外事故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通过安全教育，学生可以了解各种可能发生的意外事故，如火灾、地震、交通事故等，并掌握相应的应对措施，从而降低事故发生的风险。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防止网络诈骗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随着互联网的普及，学生也面临着网络诈骗的威胁。安全教育可以提高学生辨别网络诈骗的能力，避免经济损失。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保障学生生命安全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71" r="46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提高学生自我保护意识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增强安全防范意识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通过安全教育，学生可以了解各种潜在的危险，并学会如何避免危险，提高自身的安全防范意识。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掌握自救自护技能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学生应掌握基本的自救自护技能，如火灾逃生、急救措施等，以便在紧急情况下保护自己的生命安全。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学会调整心理状态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安全教育不仅关注学生的身体健康，还关注学生的心理健康。学生应学会调整自己的心理状态，遇到挫折和困难时能够积极应对。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安全教育不仅关注个体，还关注集体。通过安全教育，学生可以认识到自己作为集体一员的责任，增强集体荣誉感。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542" r="20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增强集体荣誉感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学生应认识到自己在保障集体安全方面的责任，积极参与到安全防范工作中，为营造安全和谐的校园环境贡献自己的力量。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安全教育不仅关注自身的安全，还关注他人的安全。学生应学会关心他人，在发现他人处于危险境地时及时给予帮助。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学会关心他人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培养学生责任感和集体荣誉感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学生心理健康教育的重要性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增强学生的自我认知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通过心理健康教育，学生可以更好地了解自己的性格、兴趣和价值观，为未来的职业规划和发展奠定基础。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提高学生的社会适应能力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心理健康教育有助于学生学会与人沟通、合作和相处，更好地适应社会环境。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培养学生积极乐观的情绪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心理健康教育有助于学生学会调节情绪，保持积极乐观的心态，从而更好地面对学习和生活中的挑战。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促进学生心理健康发展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培养学生的责任感和担当精神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心理健康教育有助于学生学会承担责任，培养勇于担当的精神。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树立正确的人生观和价值观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心理健康教育有助于学生树立正确的人生观和价值观，明确自己的目标和追求。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增强学生的自信心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心理健康教育通过培养学生的自信心，让学生更加勇敢地面对困难和挑战。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帮助学生建立积极心态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心理健康教育教会学生如何正确应对压力，提高抗压能力，避免因压力过大而产生心理问题。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增强学生的抗压能力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学生通过心理健康教育，可以学会多种应对挫折和压力的策略，如放松训练、积极思考、寻求帮助等。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培养学生的应对策略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心理健康教育有助于学生学会自我调节，控制情绪和行为，更好地应对挫折和压力。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提高学生的自我调节能力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提高学生应对挫折和压力的能力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学生安全与心理健康教育的关系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通过安全教育，学生可以更好地理解和应对生活中的安全问题，从而减少由未知和不确定性引发的焦虑和恐惧。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减少焦虑和恐惧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安全教育教会学生如何预防危险和应对紧急情况，这有助于增强他们的自我保护能力，减少心理压力。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增强自我保护能力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安全教育的目标是创造一个安全的环境，这有助于学生培养积极的心态，使他们更有信心和安全感。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安全教育对学生心理健康的影响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https://d.book118.com/126025134023010051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2024-09-16T19:29:56.240</cp:lastPrinted>
  <dcterms:created xsi:type="dcterms:W3CDTF">2024-09-16T11:29:56Z</dcterms:created>
  <dcterms:modified xsi:type="dcterms:W3CDTF">2024-09-16T11:29:58Z</dcterms:modified>
</cp:coreProperties>
</file>