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BEEC9E-064E-4BEB-9033-661339D51C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D74B66-3DF6-49E1-9154-F1E3DEA64A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2BD408-4985-49C4-9E38-8AC53A180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6A815D-0A32-4D2D-A845-7BF77CB928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E86927-75A4-48DA-8586-313FC133D1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BF58C9-AC3F-40B2-B5A7-27C4B37B7F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5034B6-2FD1-4BCA-A5D3-10C3146FA9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8A2340-7E9B-489E-A903-52A59163EB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69053F-41E2-430C-B643-AB45BF48B3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095D66-1F45-4C03-87C7-5E15EAF355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FA23ED-7072-4E24-B97E-62357CC0E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025153033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借贷记账法在制造业的运用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借贷记账法基本原理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制造业企业特点及需求分析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原材料采购环节应用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生产加工环节应用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销售收款环节应用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财务报表编制与分析应用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总结：提高借贷记账法在制造业中运用效果建议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借贷记账法基本原理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借贷记账法是一种复式记账方法，以“借”和“贷”作为记账符号，反映会计要素增减变动情况。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贷记账法具有双重性、平衡性、灵活性等特点。双重性体现在每笔交易或事项都要在两个或两个以上账户中进行登记；平衡性体现在所有账户的借方余额合计与贷方余额合计必须相等；灵活性体现在可以根据不同情况灵活设置账户和选择记账方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借贷记账法定义与特点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会计科目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制造业涉及的会计科目主要包括资产类、负债类、所有者权益类、成本类和损益类五大类。具体科目如固定资产、原材料、应付账款、实收资本、生产成本、管理费用等。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账户设置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根据会计科目设置相应的账户，每个账户分为借方和贷方，分别记录增加和减少的金额。同时，还需设置总账和明细账，以便详细反映企业的经济业务和财务状况。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会计科目与账户设置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借贷记账法的记账规则是“有借必有贷，借贷必相等”。即每笔交易或事项都要在两个或两个以上账户中进行登记，且借方金额合计与贷方金额合计必须相等。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记账规则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假设某制造业企业购入一批原材料，价值10万元，款项通过银行存款支付。根据借贷记账法，应在原材料账户借方记入10万元，表示原材料增加；同时在银行存款账户贷方记入10万元，表示银行存款减少。这样，借贷双方金额相等，符合记账规则。</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示例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记账规则及示例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制造业企业特点及需求分析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制造业企业通常涉及原材料采购、加工、组装等多个环节，生产流程较长。</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生产流程长</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制造业企业需要大量资金投入用于购置设备、建设厂房等固定资产。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资本密集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制造业企业往往需要大量劳动力参与生产活动。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劳动力密集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制造业企业运营模式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4" name="Connector 4"/>
          <p:cNvCxnSpPr/>
          <p:nvPr/>
        </p:nvCxnSpPr>
        <p:spPr>
          <a:xfrm flipH="1">
            <a:off x="8522661" y="2674162"/>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8" name="Connector 8"/>
          <p:cNvCxnSpPr/>
          <p:nvPr/>
        </p:nvCxnSpPr>
        <p:spPr>
          <a:xfrm flipH="1">
            <a:off x="6751011" y="3921937"/>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1" name="Connector 11"/>
          <p:cNvCxnSpPr/>
          <p:nvPr/>
        </p:nvCxnSpPr>
        <p:spPr>
          <a:xfrm flipH="1">
            <a:off x="4988886" y="5150662"/>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财务管理目标与要求</a:t>
              </a:r>
            </a:p>
          </p:txBody>
        </p:sp>
      </p:grpSp>
      <p:grpSp>
        <p:nvGrpSpPr>
          <p:cNvPr id="37" name="Group 37"/>
          <p:cNvGrpSpPr/>
          <p:nvPr/>
        </p:nvGrpSpPr>
        <p:grpSpPr>
          <a:xfrm>
            <a:off x="5222881" y="5436037"/>
            <a:ext cx="2541428" cy="490334"/>
            <a:chOff x="5222881" y="5436037"/>
            <a:chExt cx="2541428" cy="490334"/>
          </a:xfrm>
        </p:grpSpPr>
        <p:sp>
          <p:nvSpPr>
            <p:cNvPr id="38" name="TextBox 38"/>
            <p:cNvSpPr txBox="1"/>
            <p:nvPr/>
          </p:nvSpPr>
          <p:spPr>
            <a:xfrm>
              <a:off x="5222881" y="543603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成本控制</a:t>
              </a:r>
            </a:p>
          </p:txBody>
        </p:sp>
      </p:grpSp>
      <p:grpSp>
        <p:nvGrpSpPr>
          <p:cNvPr id="39" name="Group 39"/>
          <p:cNvGrpSpPr/>
          <p:nvPr/>
        </p:nvGrpSpPr>
        <p:grpSpPr>
          <a:xfrm>
            <a:off x="6971715" y="4184077"/>
            <a:ext cx="2541428" cy="490334"/>
            <a:chOff x="6971715" y="4184077"/>
            <a:chExt cx="2541428" cy="490334"/>
          </a:xfrm>
        </p:grpSpPr>
        <p:sp>
          <p:nvSpPr>
            <p:cNvPr id="40" name="TextBox 40"/>
            <p:cNvSpPr txBox="1"/>
            <p:nvPr/>
          </p:nvSpPr>
          <p:spPr>
            <a:xfrm>
              <a:off x="6971715" y="418407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资金管理</a:t>
              </a:r>
            </a:p>
          </p:txBody>
        </p:sp>
      </p:grpSp>
      <p:grpSp>
        <p:nvGrpSpPr>
          <p:cNvPr id="41" name="Group 41"/>
          <p:cNvGrpSpPr/>
          <p:nvPr/>
        </p:nvGrpSpPr>
        <p:grpSpPr>
          <a:xfrm>
            <a:off x="8736929" y="2936302"/>
            <a:ext cx="2541428" cy="490334"/>
            <a:chOff x="8736929" y="2936302"/>
            <a:chExt cx="2541428" cy="490334"/>
          </a:xfrm>
        </p:grpSpPr>
        <p:sp>
          <p:nvSpPr>
            <p:cNvPr id="42" name="TextBox 42"/>
            <p:cNvSpPr txBox="1"/>
            <p:nvPr/>
          </p:nvSpPr>
          <p:spPr>
            <a:xfrm>
              <a:off x="8736929" y="2936302"/>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财务分析</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确保资金流转顺畅，避免资金短缺或闲置。</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提供准确的财务数据，支持企业决策。</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降低生产成本，提高盈利能力。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清晰反映资金流向</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借贷记账法能够详细记录每一笔交易的借贷方向，有助于制造业企业清晰掌握资金流动情况。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适应复杂业务流程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制造业企业业务流程复杂，涉及多个环节和部门，借贷记账法能够适应这种复杂性，提供全面的财务信息。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符合法规要求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借贷记账法作为一种规范的会计方法，符合相关法规要求，有助于制造业企业合规经营。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借贷记账法在制造业中适用性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原材料采购环节应用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21" b="166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根据生产计划、库存状况及市场动态，编制原材料采购预算，明确采购品种、数量、价格及时间等要素。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采购预算需经过相关部门审批，确保预算合理、可行。审批流程包括提交申请、审核、批准等环节，确保决策的科学性和规范性。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采购预算编制与审批流程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预算审批流程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采购预算编制</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通过市场调查、供应商评估等方式，选择信誉良好、价格合理、质量可靠的供应商。建立供应商档案，定期对供应商进行评估和调整。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供应商选择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签订采购合同时，需明确双方的权利和义务，包括交货期、质量标准、付款方式等。合同内容应符合法律法规和企业规定，确保合同的有效性和可执行性。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合同签订注意事项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供应商选择及合同签订注意事项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根据合同约定和采购进度，及时办理付款手续。付款前应核对发票、验收单等相关凭证，确保付款金额和收款方准确无误。</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发票管理规范</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收到供应商提供的发票后，需进行核对和登记。发票内容应与采购合同和实际收货情况相符。对于不符合规定的发票，应及时与供应商沟通并处理。同时，需妥善保管发票，以便后续的账务处理和审计。</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采购付款</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采购付款及发票管理规范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生产加工环节应用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https://d.book118.com/126025153033010052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2024-09-18T09:42:40.701</cp:lastPrinted>
  <dcterms:created xsi:type="dcterms:W3CDTF">2024-09-18T01:42:40Z</dcterms:created>
  <dcterms:modified xsi:type="dcterms:W3CDTF">2024-09-18T01:42:42Z</dcterms:modified>
</cp:coreProperties>
</file>