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E251F-236E-4C0E-80B2-409C31B5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7B408-8F22-4129-B4A8-DB874A00B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D195B-E264-4586-90B9-9A5A4D38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078B8-72DE-422D-BB22-01B02951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A4F845-F40F-4CF1-88D0-FC12C658E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DD651D-1C12-45A9-936B-10C8FCEC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357F6-B7C3-4F0C-9A86-332313F48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8CE45-B91F-4C93-A489-801238B0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9A932-D140-4BB9-822A-EE55ED23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8332F-52EC-4CA6-B9D1-9A330036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A1204-8CF0-43AA-BA59-1034DB3B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523022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深度学习特征提取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
 特征提取的重要性
 深度学习的基本原理
 卷积神经网络（CNN）特征提取
 循环神经网络（RNN）特征提取
 注意力机制在特征提取中的应用
 深度学习特征提取的优化方法
 深度学习特征提取的应用案例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深度学习特征提取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深度学习特征提取的背景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1.深度学习是机器学习的一种，它通过多层神经网络模型进行特征提取和模式识别。</a:t>
            </a:r>
          </a:p>
          <a:p>
            <a:r>
              <a:t>2.特征提取是深度学习中的重要环节，它决定了模型的性能和效率。</a:t>
            </a:r>
          </a:p>
          <a:p>
            <a:r>
              <a:t>3.随着大数据和计算能力的提升，深度学习在图像识别、自然语言处理等领域取得了显著的成果。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深度学习特征提取的重要性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1.特征提取是深度学习的核心，它决定了模型的性能和效率。</a:t>
            </a:r>
          </a:p>
          <a:p>
            <a:r>
              <a:t>2.特征提取的好坏直接影响到模型的准确率和泛化能力。</a:t>
            </a:r>
          </a:p>
          <a:p>
            <a:r>
              <a:t>3.高质量的特征提取可以提高模型的训练速度和稳定性。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深度学习特征提取的方法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1.特征提取的方法主要有手工设计和自动学习两种。</a:t>
            </a:r>
          </a:p>
          <a:p>
            <a:r>
              <a:t>2.手工设计的特征提取方法需要专业知识和经验，效率较低。</a:t>
            </a:r>
          </a:p>
          <a:p>
            <a:r>
              <a:t>3.自动学习的特征提取方法可以通过深度学习模型自动学习特征，效率较高。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深度学习特征提取的挑战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1.深度学习特征提取面临的主要挑战包括特征选择、特征表示和特征转换等。</a:t>
            </a:r>
          </a:p>
          <a:p>
            <a:r>
              <a:t>2.特征选择是指从原始数据中选择对模型有用的特征。</a:t>
            </a:r>
          </a:p>
          <a:p>
            <a:r>
              <a:t>3.特征表示是指将原始数据转换为模型可以处理的特征表示形式。</a:t>
            </a:r>
          </a:p>
          <a:p>
            <a:r>
              <a:t>4.特征转换是指将不同特征之间的关系转换为模型可以处理的形式。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深度学习特征提取的未来发展趋势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1.随着深度学习技术的发展，特征提取的方法和工具将更加丰富和多样化。</a:t>
            </a:r>
          </a:p>
          <a:p>
            <a:r>
              <a:t>2.未来深度学习特征提取将更加注重模型的可解释性和稳定性。</a:t>
            </a:r>
          </a:p>
          <a:p>
            <a:r>
              <a:t>3.随着量子计算的发展，深度学习特征提取将有可能实现更高效的计算。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深度学习特征提取的应用前景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1.深度学习特征提取在图像识别、自然语言处理、语音识别等领域有广泛的应用前景。</a:t>
            </a:r>
          </a:p>
          <a:p>
            <a:r>
              <a:t>2.随着深度学习技术的发展，深度学习特征提取将在更多的领域得到应用。</a:t>
            </a:r>
          </a:p>
          <a:p>
            <a:r>
              <a:t>3.深度学习特征提取将为人工智能的发展提供强大的支持。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特征提取的重要性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深度学习特征提取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特征提取的重要性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特征提取的重要性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1.特征提取是深度学习中的关键步骤，可以有效提高模型的性能和准确率。</a:t>
            </a:r>
          </a:p>
          <a:p>
            <a:r>
              <a:t>2.特征提取可以帮助模型从原始数据中提取出有用的信息，减少模型的复杂度，提高模型的训练效率。</a:t>
            </a:r>
          </a:p>
          <a:p>
            <a:r>
              <a:t>3.特征提取可以提高模型的泛化能力，使其能够更好地适应新的数据和环境。</a:t>
            </a:r>
          </a:p>
          <a:p>
            <a:r>
              <a:t>4.特征提取可以提高模型的解释性，使其能够更好地理解和解释模型的决策过程。</a:t>
            </a:r>
          </a:p>
          <a:p>
            <a:r>
              <a:t>5.特征提取可以提高模型的安全性，使其能够更好地抵抗攻击和欺诈行为。</a:t>
            </a:r>
          </a:p>
          <a:p>
            <a:r>
              <a:t>6.特征提取是深度学习研究的重要方向，未来将会有更多的研究和应用。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深度学习的基本原理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深度学习特征提取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深度学习的基本原理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1.深度学习是一种机器学习技术，通过多层神经网络模型对数据进行学习和预测。</a:t>
            </a:r>
          </a:p>
          <a:p>
            <a:r>
              <a:t>2.深度学习的核心是神经网络，通过模拟人脑神经元的工作原理，实现对数据的自动特征提取和模式识别。</a:t>
            </a:r>
          </a:p>
          <a:p>
            <a:r>
              <a:t>3.深度学习的训练过程通常采用反向传播算法，通过不断调整网络参数，使网络的预测结果与实际结果尽可能接近。</a:t>
            </a:r>
          </a:p>
          <a:p>
            <a:r>
              <a:t>4.深度学习在图像识别、语音识别、自然语言处理等领域取得了显著的成果，是当前人工智能领域的研究热点。</a:t>
            </a:r>
          </a:p>
          <a:p>
            <a:r>
              <a:t>5.深度学习的发展趋势是模型的深度和宽度越来越大，网络结构越来越复杂，同时，模型的解释性和可解释性也越来越受到关注。</a:t>
            </a:r>
          </a:p>
          <a:p>
            <a:r>
              <a:t>6.深度学习的前沿研究方向包括模型压缩、模型蒸馏、自适应学习等，这些研究旨在提高模型的效率和效果，使其在实际应用中更加稳定和可靠。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卷积神经网络（CNN）特征提取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深度学习特征提取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卷积神经网络（CNN）特征提取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卷积神经网络（CNN）的基本原理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1.CNN是一种前馈神经网络，主要用于图像识别和处理任务。</a:t>
            </a:r>
          </a:p>
          <a:p>
            <a:r>
              <a:t>2.CNN通过卷积层、池化层和全连接层等组件实现特征提取和分类。</a:t>
            </a:r>
          </a:p>
          <a:p>
            <a:r>
              <a:t>3.卷积层通过滤波器对输入图像进行卷积操作，提取图像的局部特征。</a:t>
            </a:r>
          </a:p>
          <a:p>
            <a:r>
              <a:t>4.池化层用于降低特征图的维度，减少计算量，同时保留重要的特征信息。</a:t>
            </a:r>
          </a:p>
          <a:p>
            <a:r>
              <a:t>5.全连接层用于将提取的特征进行分类，输出最终的预测结果。</a:t>
            </a:r>
          </a:p>
          <a:p>
            <a:r>
              <a:t>6.CNN具有参数共享和权值共享的特点，可以有效减少模型的复杂度和计算量。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卷积神经网络（CNN）的训练过程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1.CNN的训练过程主要包括前向传播和反向传播两个阶段。</a:t>
            </a:r>
          </a:p>
          <a:p>
            <a:r>
              <a:t>2.前向传播阶段，输入图像通过网络进行特征提取和分类，得到预测结果。</a:t>
            </a:r>
          </a:p>
          <a:p>
            <a:r>
              <a:t>3.反向传播阶段，通过计算预测结果与真实结果的误差，更新网络的参数，提高模型的准确性。</a:t>
            </a:r>
          </a:p>
          <a:p>
            <a:r>
              <a:t>4.在训练过程中，通常使用随机梯度下降等优化算法，以最小化损失函数。</a:t>
            </a:r>
          </a:p>
          <a:p>
            <a:r>
              <a:t>5.CNN的训练过程需要大量的标注数据和计算资源，通常需要在GPU等高性能硬件上进行。</a:t>
            </a:r>
          </a:p>
          <a:p>
            <a:r>
              <a:t>6.为了提高训练效率和准确性，可以使用数据增强、迁移学习等技术。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卷积神经网络（CNN）特征提取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卷积神经网络（CNN）的应用领域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1.CNN在图像识别、目标检测、图像分割、人脸识别等领域有广泛的应用。</a:t>
            </a:r>
          </a:p>
          <a:p>
            <a:r>
              <a:t>2.在图像识别任务中，CNN可以实现高精度的分类和识别。</a:t>
            </a:r>
          </a:p>
          <a:p>
            <a:r>
              <a:t>3.在目标检测任务中，CNN可以同时识别图像中的多个目标，并确定它们的位置。</a:t>
            </a:r>
          </a:p>
          <a:p>
            <a:r>
              <a:t>4.在图像分割任务中，CNN可以将图像分割成多个区域，每个区域对应一个类别。</a:t>
            </a:r>
          </a:p>
          <a:p>
            <a:r>
              <a:t>5.在人脸识别任务中，CNN可以提取人脸的特征，实现准确的人脸识别。</a:t>
            </a:r>
          </a:p>
          <a:p>
            <a:r>
              <a:t>6.CNN还可以应用于自然语言处理、视频分析等领域，具有广泛的应用前景。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卷积神经网络（CNN）的未来发展趋势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1.随着深度学习技术的发展，CNN的深度和复杂度将进一步提高。</a:t>
            </a:r>
          </a:p>
          <a:p>
            <a:r>
              <a:t>2.在模型结构方面，将出现更多的创新和改进，如残差网络、注意力机制等。</a:t>
            </a:r>
          </a:p>
          <a:p>
            <a:r>
              <a:t>3.在训练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循环神经网络（RNN）特征提取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深度学习特征提取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https://d.book118.com/126025230221010031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</vt:lpstr>
      <vt:lpstr> 引言</vt:lpstr>
      <vt:lpstr> 引言</vt:lpstr>
      <vt:lpstr> 引言</vt:lpstr>
      <vt:lpstr> 特征提取的重要性</vt:lpstr>
      <vt:lpstr> 特征提取的重要性</vt:lpstr>
      <vt:lpstr> 深度学习的基本原理</vt:lpstr>
      <vt:lpstr> 深度学习的基本原理</vt:lpstr>
      <vt:lpstr> 卷积神经网络（CNN）特征提取</vt:lpstr>
      <vt:lpstr> 卷积神经网络（CNN）特征提取</vt:lpstr>
      <vt:lpstr> 卷积神经网络（CNN）特征提取</vt:lpstr>
      <vt:lpstr> 循环神经网络（RNN）特征提取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2024-08-30T15:22:53.083</cp:lastPrinted>
  <dcterms:created xsi:type="dcterms:W3CDTF">2024-08-30T07:22:53Z</dcterms:created>
  <dcterms:modified xsi:type="dcterms:W3CDTF">2024-08-30T07:22:55Z</dcterms:modified>
</cp:coreProperties>
</file>