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80628-C9B4-4AA1-AC3F-BD34DC781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4B076-D955-480B-8946-1BB8B3B8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75D97-EBDC-4BA7-8AA8-52A741E7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FD089-C626-4A37-A3A5-2B707E918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A1968-F66E-4455-AE83-FC6AE64D2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3DEBE-012B-4755-A8DB-57B85853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1513E-B37D-4C78-88C1-DB667734A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C188A-F37E-4146-A7B3-5116BCE6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6C115-F4B4-437D-A693-EAB213DB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25BB0-86DF-4C6C-9888-917ED658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204E-7B7A-416C-9DE9-FE1F20D3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30155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中学怎样预防感冒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了解感冒的成因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感冒的预防和治疗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了解感冒的成因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什么是感冒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感冒病毒通过空气飞沫传播，也可以通过接触污染物体表面传播。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感冒是一种由病毒引起的呼吸道疾病，通常伴随着发热、咳嗽、喉咙痛、鼻塞等症状。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68" r="301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当一个人打喷嚏或咳嗽时，病毒会通过飞沫传播给其他人。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病毒可以附着在物体表面，通过手接触口、鼻、眼等部位进入人体。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81" r="18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发热、头痛、喉咙痛、咳嗽、鼻塞、流鼻涕等。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疲劳、肌肉酸痛、食欲不振等。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" b="1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在咳嗽、打喷嚏或准备食物之前，以及在接触公共物品和触摸口鼻眼等部位后，要特别注意洗手。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定期洗澡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保持身体清洁，每周至少洗澡一次，特别注意清洁头皮和指甲内的污垢。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注意清洁耳部，避免污垢堆积，以防细菌滋生。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经常换洗衣服，特别是运动后应及时更换内衣。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清洗衣物时，应使用适当的洗涤剂并彻底漂洗，以避免残留物刺激皮肤。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保持衣物清洁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https://d.book118.com/126030155231010045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2024-09-14T21:13:35.528</cp:lastPrinted>
  <dcterms:created xsi:type="dcterms:W3CDTF">2024-09-14T13:13:35Z</dcterms:created>
  <dcterms:modified xsi:type="dcterms:W3CDTF">2024-09-14T13:13:37Z</dcterms:modified>
</cp:coreProperties>
</file>