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84204-E91C-48DA-A0D7-D76F8B0D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64F39-58E1-4F3C-94E3-32818A4A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14055-ABD3-4A40-9C62-945279F3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F616B-CA24-45D7-85FA-B7255560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0A880-36B6-4907-AE8E-F37C8A9A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E74D0-9A07-4AC8-A676-74C50E3A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692E8-0F36-43FA-9C2B-E24F9FF0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EB0ED-0773-4656-9A96-2AA6EFF7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EE9D2-8DD0-42A3-B1B7-B58DBD7B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08733-1A80-4C08-9A0D-6BBFEDC6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661CF-D04E-4937-A0A6-38ABDECDF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31114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集气罩的性能参数及计算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集气罩的性能参数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集气罩性能的测试与评估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集气罩性能提升的策略与建议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集气罩的定义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集气罩是一种收集气体污染物的设备，通常用于工业生产过程中，能够将产生的气体污染物收集起来，并通过管道输送到适当的处理设备中。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集气罩的主要功能是控制污染物的扩散，减少对周围环境和人员的危害。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根据集气罩的结构和功能，可以分为固定式集气罩和移动式集气罩两大类。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固定式集气罩通常安装在固定的污染源上方，通过管道将污染物输送到处理设备中。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移动式集气罩则可以自由移动，适用于不同形状和大小的污染源，能够灵活地收集各种污染物。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集气罩的分类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集气罩广泛应用于工业生产领域，如化工、制药、食品加工、印刷等。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在这些领域中，集气罩能够有效地控制气体污染物的扩散，保护环境和人员的健康。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集气罩的应用场景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集气罩的性能参数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https://d.book118.com/126031114104010035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2024-09-05T04:45:27.364</cp:lastPrinted>
  <dcterms:created xsi:type="dcterms:W3CDTF">2024-09-04T20:45:27Z</dcterms:created>
  <dcterms:modified xsi:type="dcterms:W3CDTF">2024-09-04T20:45:29Z</dcterms:modified>
</cp:coreProperties>
</file>