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5999D-A743-4AAC-9271-4516D41C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50750-D3B0-4350-8F81-806CF57F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184A-D2D0-47C8-BBD1-B77B09BE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ED455-173A-481D-B497-57E55D52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265B3-7E64-44A2-8E9A-59CA7EBB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C16F5-6B90-4ACE-A803-D70E07B3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716A8-D2FB-4B24-A4CC-4A500D49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ACD3C-B656-4173-BF91-595FB1ED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79380-BAB5-40C7-93CA-8B79A133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EC2C3-02A7-404E-A06B-F9A4B424D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5358-A95E-49E9-B17D-56906844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322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压疮的护理问题及措施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压疮的治疗措施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压疮是由于身体局部长期受压，导致血液循环障碍，引起皮肤和皮下组织损伤、溃疡和坏死的现象。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长期卧床、坐轮椅或身体局部受到持续的压力，导致血液循环受阻，组织缺血缺氧。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皮肤保护能力下降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营养不良、贫血、低蛋白血症等影响皮肤的正常代谢和修复能力，增加压疮的风险。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老年人、糖尿病患者、皮肤干燥、皮肤破损等情况，容易发生压疮。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老年人由于皮肤松弛、皮下脂肪减少，容易发生压疮。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神经系统疾病、骨折、长期卧床等患者容易发生压疮。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长期使用镇静剂、类固醇等药物，影响身体正常代谢，增加压疮的风险。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压疮的护理问题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压疮患者的疼痛管理是首要任务，需要采取有效的措施减轻患者的痛苦。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压疮患者常常因为疼痛而感到焦虑和不安，影响生活质量。护理人员应关注患者的疼痛程度，采取适当的疼痛管理措施，如药物治疗、物理治疗和心理支持等，以缓解患者的疼痛。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88" r="2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83" r="13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保持皮肤清洁和湿润是预防和治疗压疮的关键措施之一。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护理人员应定期为患者清洁皮肤，去除污垢和死皮细胞，以促进皮肤的新陈代谢。同时，保持皮肤湿润可以防止皮肤干燥和脱落，有助于预防压疮的发生和恶化。可以使用适当的保湿产品来保持皮肤的湿润。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调整患者的姿势和体位是预防和治疗压疮的重要措施之一。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长期卧床的患者需要定期调整姿势和体位，以避免身体的同一部位长期受压。护理人员应根据患者的具体情况，制定个性化的翻身计划，定期为患者翻身，并注意保持患者的舒适度和防止意外伤害。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姿势与体位调整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压疮患者常常因为疼痛和不适而产生焦虑、抑郁等心理问题，护理人员应提供心理支持。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护理人员应关注患者的心理状态，与患者进行有效的沟通和交流，了解患者的需求和顾虑。同时，可以采取适当的心理治疗方法，如认知行为疗法、放松训练等，以缓解患者的心理压力和焦虑情绪。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https://d.book118.com/126032205013010104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2024-09-29T14:58:11.925</cp:lastPrinted>
  <dcterms:created xsi:type="dcterms:W3CDTF">2024-09-29T06:58:11Z</dcterms:created>
  <dcterms:modified xsi:type="dcterms:W3CDTF">2024-09-29T06:58:13Z</dcterms:modified>
</cp:coreProperties>
</file>