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7" r:id="rId2"/>
    <p:sldMasterId id="2147483692" r:id="rId3"/>
  </p:sld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4" r:id="rId16"/>
  </p:sldIdLst>
  <p:sldSz cx="9144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4.wmf"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3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3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3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3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38.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_rels/slideLayout39.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367E8BD-481B-4879-87F5-7738DE070B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5E7E634-D5BE-40F5-BE48-5411DC5932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3580228-5865-4A29-A49B-792232F7EA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2F5D4F3-2A20-4BB5-8C6E-511B0EA7CE9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DCA61EA-266E-4540-990A-E4547093A7B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4C94EFA-A642-46E3-A507-180A854A3D0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ABC91A5-6702-4D67-AEE0-E92B8ED6E15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2C7FE01-FE42-4D1D-BD74-B08B5468DC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DD1558B-6FF3-4BE5-97B8-A6DC3E42DDA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9AC1F62-2DAB-4D47-ABF8-611001ECF5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49F2E72-AB0A-47DD-89FE-57725D2174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标题幻灯片">
    <p:bg>
      <p:bgPr>
        <a:blipFill>
          <a:blip r:embed="rId1"/>
          <a:stretch>
            <a:fillRect/>
          </a:stretch>
        </a:blipFill>
        <a:effectLst/>
      </p:bgPr>
    </p:bg>
    <p:spTree>
      <p:nvGrpSpPr>
        <p:cNvPr id="1" name=""/>
        <p:cNvGrpSpPr/>
        <p:nvPr/>
      </p:nvGrpSpPr>
      <p:grpSpPr>
        <a:xfrm>
          <a:off x="0" y="0"/>
          <a:ext cx="0" cy="0"/>
        </a:xfrm>
      </p:grpSpPr>
      <p:sp>
        <p:nvSpPr>
          <p:cNvPr id="27651" name="标题 27650"/>
          <p:cNvSpPr>
            <a:spLocks noGrp="1"/>
          </p:cNvSpPr>
          <p:nvPr>
            <p:ph type="ctrTitle" hasCustomPrompt="1"/>
          </p:nvPr>
        </p:nvSpPr>
        <p:spPr>
          <a:xfrm>
            <a:off x="0" y="2590800"/>
            <a:ext cx="9144000" cy="1143000"/>
          </a:xfrm>
          <a:prstGeom prst="rect">
            <a:avLst/>
          </a:prstGeom>
          <a:noFill/>
          <a:ln w="9525">
            <a:noFill/>
          </a:ln>
        </p:spPr>
        <p:txBody>
          <a:bodyPr anchor="ctr"/>
          <a:lstStyle>
            <a:lvl1pPr lvl="0" algn="ctr">
              <a:defRPr sz="5200"/>
            </a:lvl1pPr>
          </a:lstStyle>
          <a:p>
            <a:pPr lvl="0" fontAlgn="base"/>
            <a:r>
              <a:rPr lang="ko-KR" altLang="en-US" strike="noStrike" noProof="1"/>
              <a:t>마스터 제목 스타일 편집</a:t>
            </a:r>
          </a:p>
        </p:txBody>
      </p:sp>
      <p:sp>
        <p:nvSpPr>
          <p:cNvPr id="27652" name="副标题 27651"/>
          <p:cNvSpPr>
            <a:spLocks noGrp="1"/>
          </p:cNvSpPr>
          <p:nvPr>
            <p:ph type="subTitle" idx="1" hasCustomPrompt="1"/>
          </p:nvPr>
        </p:nvSpPr>
        <p:spPr>
          <a:xfrm>
            <a:off x="0" y="3886200"/>
            <a:ext cx="9144000" cy="762000"/>
          </a:xfrm>
          <a:prstGeom prst="rect">
            <a:avLst/>
          </a:prstGeom>
          <a:noFill/>
          <a:ln w="9525">
            <a:noFill/>
          </a:ln>
        </p:spPr>
        <p:txBody>
          <a:bodyPr anchor="t"/>
          <a:lstStyle>
            <a:lvl1pPr marL="0" lvl="0" indent="0" algn="ctr">
              <a:buNone/>
              <a:defRPr sz="2000">
                <a:solidFill>
                  <a:srgbClr val="59697F"/>
                </a:solidFill>
                <a:latin typeface="Arial" pitchFamily="34" charset="0"/>
              </a:defRPr>
            </a:lvl1pPr>
            <a:lvl2pPr marL="457200" lvl="1" indent="0" algn="ctr">
              <a:buNone/>
              <a:defRPr sz="2000">
                <a:solidFill>
                  <a:srgbClr val="59697F"/>
                </a:solidFill>
                <a:latin typeface="Arial" pitchFamily="34" charset="0"/>
              </a:defRPr>
            </a:lvl2pPr>
            <a:lvl3pPr marL="914400" lvl="2" indent="0" algn="ctr">
              <a:buNone/>
              <a:defRPr sz="2000">
                <a:solidFill>
                  <a:srgbClr val="59697F"/>
                </a:solidFill>
                <a:latin typeface="Arial" pitchFamily="34" charset="0"/>
              </a:defRPr>
            </a:lvl3pPr>
            <a:lvl4pPr marL="1371600" lvl="3" indent="0" algn="ctr">
              <a:buNone/>
              <a:defRPr sz="2000">
                <a:solidFill>
                  <a:srgbClr val="59697F"/>
                </a:solidFill>
                <a:latin typeface="Arial" pitchFamily="34" charset="0"/>
              </a:defRPr>
            </a:lvl4pPr>
            <a:lvl5pPr marL="1828800" lvl="4" indent="0" algn="ctr">
              <a:buNone/>
              <a:defRPr sz="2000">
                <a:solidFill>
                  <a:srgbClr val="59697F"/>
                </a:solidFill>
                <a:latin typeface="Arial" pitchFamily="34" charset="0"/>
              </a:defRPr>
            </a:lvl5pPr>
          </a:lstStyle>
          <a:p>
            <a:pPr lvl="0" fontAlgn="base"/>
            <a:r>
              <a:rPr lang="ko-KR" altLang="en-US" strike="noStrike" noProof="1"/>
              <a:t>마스터 부제목 스타일 편집</a:t>
            </a:r>
          </a:p>
        </p:txBody>
      </p:sp>
      <p:sp>
        <p:nvSpPr>
          <p:cNvPr id="2053" name="日期占位符 27652"/>
          <p:cNvSpPr>
            <a:spLocks noGrp="1"/>
          </p:cNvSpPr>
          <p:nvPr>
            <p:ph type="dt" sz="half" idx="10"/>
          </p:nvPr>
        </p:nvSpPr>
        <p:spPr>
          <a:xfrm>
            <a:off x="3048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2054" name="页脚占位符 27653"/>
          <p:cNvSpPr>
            <a:spLocks noGrp="1"/>
          </p:cNvSpPr>
          <p:nvPr>
            <p:ph type="ftr" sz="quarter" idx="11"/>
          </p:nvPr>
        </p:nvSpPr>
        <p:spPr>
          <a:xfrm>
            <a:off x="2895600" y="6248400"/>
            <a:ext cx="28956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5"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p>
        </p:txBody>
      </p:sp>
      <p:sp>
        <p:nvSpPr>
          <p:cNvPr id="4"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5"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381000" y="1371600"/>
            <a:ext cx="4144518" cy="48006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94682" y="1371600"/>
            <a:ext cx="4144518" cy="48006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6"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8"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4"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blipFill>
          <a:blip r:embed="rId1"/>
          <a:stretch>
            <a:fillRect/>
          </a:stretch>
        </a:blipFill>
        <a:effectLst/>
      </p:bgPr>
    </p:bg>
    <p:spTree>
      <p:nvGrpSpPr>
        <p:cNvPr id="1" name=""/>
        <p:cNvGrpSpPr/>
        <p:nvPr/>
      </p:nvGrpSpPr>
      <p:grpSpPr>
        <a:xfrm>
          <a:off x="0" y="0"/>
          <a:ext cx="0" cy="0"/>
        </a:xfrm>
      </p:grpSpPr>
      <p:sp>
        <p:nvSpPr>
          <p:cNvPr id="2"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3"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p>
        </p:txBody>
      </p:sp>
      <p:sp>
        <p:nvSpPr>
          <p:cNvPr id="5"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6"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p>
        </p:txBody>
      </p:sp>
      <p:sp>
        <p:nvSpPr>
          <p:cNvPr id="5"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6"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5"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版">
    <p:bg>
      <p:bgPr>
        <a:blipFill>
          <a:blip r:embed="rId1"/>
          <a:stretch>
            <a:fillRect/>
          </a:stretch>
        </a:blipFill>
        <a:effectLst/>
      </p:bgPr>
    </p:bg>
    <p:spTree>
      <p:nvGrpSpPr>
        <p:cNvPr id="1" name=""/>
        <p:cNvGrpSpPr/>
        <p:nvPr/>
      </p:nvGrpSpPr>
      <p:grpSpPr>
        <a:xfrm>
          <a:off x="0" y="0"/>
          <a:ext cx="0" cy="0"/>
        </a:xfrm>
      </p:grpSpPr>
      <p:sp>
        <p:nvSpPr>
          <p:cNvPr id="2" name="竖排标题 1"/>
          <p:cNvSpPr>
            <a:spLocks noGrp="1"/>
          </p:cNvSpPr>
          <p:nvPr>
            <p:ph type="title" orient="vert"/>
          </p:nvPr>
        </p:nvSpPr>
        <p:spPr>
          <a:xfrm>
            <a:off x="6724650" y="0"/>
            <a:ext cx="2114550" cy="6172200"/>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381000" y="0"/>
            <a:ext cx="6221067" cy="6172200"/>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5"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4"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自定义版式">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4"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自定义版式">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4"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标题幻灯片">
    <p:bg>
      <p:bgPr>
        <a:blipFill>
          <a:blip r:embed="rId1"/>
          <a:stretch>
            <a:fillRect/>
          </a:stretch>
        </a:blipFill>
        <a:effectLst/>
      </p:bgPr>
    </p:bg>
    <p:spTree>
      <p:nvGrpSpPr>
        <p:cNvPr id="1" name=""/>
        <p:cNvGrpSpPr/>
        <p:nvPr/>
      </p:nvGrpSpPr>
      <p:grpSpPr>
        <a:xfrm>
          <a:off x="0" y="0"/>
          <a:ext cx="0" cy="0"/>
        </a:xfrm>
      </p:grpSpPr>
      <p:sp>
        <p:nvSpPr>
          <p:cNvPr id="27651" name="标题 27650"/>
          <p:cNvSpPr>
            <a:spLocks noGrp="1"/>
          </p:cNvSpPr>
          <p:nvPr>
            <p:ph type="ctrTitle" hasCustomPrompt="1"/>
          </p:nvPr>
        </p:nvSpPr>
        <p:spPr>
          <a:xfrm>
            <a:off x="0" y="2590800"/>
            <a:ext cx="9144000" cy="1143000"/>
          </a:xfrm>
          <a:prstGeom prst="rect">
            <a:avLst/>
          </a:prstGeom>
          <a:noFill/>
          <a:ln w="9525">
            <a:noFill/>
          </a:ln>
        </p:spPr>
        <p:txBody>
          <a:bodyPr anchor="ctr"/>
          <a:lstStyle>
            <a:lvl1pPr lvl="0" algn="ctr">
              <a:defRPr sz="5200"/>
            </a:lvl1pPr>
          </a:lstStyle>
          <a:p>
            <a:pPr lvl="0" fontAlgn="base"/>
            <a:r>
              <a:rPr lang="ko-KR" altLang="en-US" strike="noStrike" noProof="1"/>
              <a:t>마스터 제목 스타일 편집</a:t>
            </a:r>
          </a:p>
        </p:txBody>
      </p:sp>
      <p:sp>
        <p:nvSpPr>
          <p:cNvPr id="27652" name="副标题 27651"/>
          <p:cNvSpPr>
            <a:spLocks noGrp="1"/>
          </p:cNvSpPr>
          <p:nvPr>
            <p:ph type="subTitle" idx="1" hasCustomPrompt="1"/>
          </p:nvPr>
        </p:nvSpPr>
        <p:spPr>
          <a:xfrm>
            <a:off x="0" y="3886200"/>
            <a:ext cx="9144000" cy="762000"/>
          </a:xfrm>
          <a:prstGeom prst="rect">
            <a:avLst/>
          </a:prstGeom>
          <a:noFill/>
          <a:ln w="9525">
            <a:noFill/>
          </a:ln>
        </p:spPr>
        <p:txBody>
          <a:bodyPr anchor="t"/>
          <a:lstStyle>
            <a:lvl1pPr marL="0" lvl="0" indent="0" algn="ctr">
              <a:buNone/>
              <a:defRPr sz="2000">
                <a:solidFill>
                  <a:srgbClr val="59697F"/>
                </a:solidFill>
                <a:latin typeface="Arial" pitchFamily="34" charset="0"/>
              </a:defRPr>
            </a:lvl1pPr>
            <a:lvl2pPr marL="457200" lvl="1" indent="0" algn="ctr">
              <a:buNone/>
              <a:defRPr sz="2000">
                <a:solidFill>
                  <a:srgbClr val="59697F"/>
                </a:solidFill>
                <a:latin typeface="Arial" pitchFamily="34" charset="0"/>
              </a:defRPr>
            </a:lvl2pPr>
            <a:lvl3pPr marL="914400" lvl="2" indent="0" algn="ctr">
              <a:buNone/>
              <a:defRPr sz="2000">
                <a:solidFill>
                  <a:srgbClr val="59697F"/>
                </a:solidFill>
                <a:latin typeface="Arial" pitchFamily="34" charset="0"/>
              </a:defRPr>
            </a:lvl3pPr>
            <a:lvl4pPr marL="1371600" lvl="3" indent="0" algn="ctr">
              <a:buNone/>
              <a:defRPr sz="2000">
                <a:solidFill>
                  <a:srgbClr val="59697F"/>
                </a:solidFill>
                <a:latin typeface="Arial" pitchFamily="34" charset="0"/>
              </a:defRPr>
            </a:lvl4pPr>
            <a:lvl5pPr marL="1828800" lvl="4" indent="0" algn="ctr">
              <a:buNone/>
              <a:defRPr sz="2000">
                <a:solidFill>
                  <a:srgbClr val="59697F"/>
                </a:solidFill>
                <a:latin typeface="Arial" pitchFamily="34" charset="0"/>
              </a:defRPr>
            </a:lvl5pPr>
          </a:lstStyle>
          <a:p>
            <a:pPr lvl="0" fontAlgn="base"/>
            <a:r>
              <a:rPr lang="ko-KR" altLang="en-US" strike="noStrike" noProof="1"/>
              <a:t>마스터 부제목 스타일 편집</a:t>
            </a:r>
          </a:p>
        </p:txBody>
      </p:sp>
      <p:sp>
        <p:nvSpPr>
          <p:cNvPr id="2053" name="日期占位符 27652"/>
          <p:cNvSpPr>
            <a:spLocks noGrp="1"/>
          </p:cNvSpPr>
          <p:nvPr>
            <p:ph type="dt" sz="half" idx="10"/>
          </p:nvPr>
        </p:nvSpPr>
        <p:spPr>
          <a:xfrm>
            <a:off x="3048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2054" name="页脚占位符 27653"/>
          <p:cNvSpPr>
            <a:spLocks noGrp="1"/>
          </p:cNvSpPr>
          <p:nvPr>
            <p:ph type="ftr" sz="quarter" idx="11"/>
          </p:nvPr>
        </p:nvSpPr>
        <p:spPr>
          <a:xfrm>
            <a:off x="2895600" y="6248400"/>
            <a:ext cx="28956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5"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p>
        </p:txBody>
      </p:sp>
      <p:sp>
        <p:nvSpPr>
          <p:cNvPr id="4"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5"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381000" y="1371600"/>
            <a:ext cx="4144518" cy="48006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94682" y="1371600"/>
            <a:ext cx="4144518" cy="48006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6"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8"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4"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blipFill>
          <a:blip r:embed="rId1"/>
          <a:stretch>
            <a:fillRect/>
          </a:stretch>
        </a:blipFill>
        <a:effectLst/>
      </p:bgPr>
    </p:bg>
    <p:spTree>
      <p:nvGrpSpPr>
        <p:cNvPr id="1" name=""/>
        <p:cNvGrpSpPr/>
        <p:nvPr/>
      </p:nvGrpSpPr>
      <p:grpSpPr>
        <a:xfrm>
          <a:off x="0" y="0"/>
          <a:ext cx="0" cy="0"/>
        </a:xfrm>
      </p:grpSpPr>
      <p:sp>
        <p:nvSpPr>
          <p:cNvPr id="2"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3"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p>
        </p:txBody>
      </p:sp>
      <p:sp>
        <p:nvSpPr>
          <p:cNvPr id="5"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6"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p>
        </p:txBody>
      </p:sp>
      <p:sp>
        <p:nvSpPr>
          <p:cNvPr id="5"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6"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5"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版">
    <p:bg>
      <p:bgPr>
        <a:blipFill>
          <a:blip r:embed="rId1"/>
          <a:stretch>
            <a:fillRect/>
          </a:stretch>
        </a:blipFill>
        <a:effectLst/>
      </p:bgPr>
    </p:bg>
    <p:spTree>
      <p:nvGrpSpPr>
        <p:cNvPr id="1" name=""/>
        <p:cNvGrpSpPr/>
        <p:nvPr/>
      </p:nvGrpSpPr>
      <p:grpSpPr>
        <a:xfrm>
          <a:off x="0" y="0"/>
          <a:ext cx="0" cy="0"/>
        </a:xfrm>
      </p:grpSpPr>
      <p:sp>
        <p:nvSpPr>
          <p:cNvPr id="2" name="竖排标题 1"/>
          <p:cNvSpPr>
            <a:spLocks noGrp="1"/>
          </p:cNvSpPr>
          <p:nvPr>
            <p:ph type="title" orient="vert"/>
          </p:nvPr>
        </p:nvSpPr>
        <p:spPr>
          <a:xfrm>
            <a:off x="6724650" y="0"/>
            <a:ext cx="2114550" cy="6172200"/>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381000" y="0"/>
            <a:ext cx="6221067" cy="6172200"/>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5"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4"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自定义版式">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4"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自定义版式">
    <p:bg>
      <p:bgPr>
        <a:blipFill>
          <a:blip r:embed="rId1"/>
          <a:stretch>
            <a:fillRect/>
          </a:stretch>
        </a:blipFill>
        <a:effectLst/>
      </p:bgPr>
    </p:bg>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6628"/>
          <p:cNvSpPr>
            <a:spLocks noGrp="1"/>
          </p:cNvSpPr>
          <p:nvPr>
            <p:ph type="dt" sz="half" idx="10"/>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4" name="页脚占位符 26629"/>
          <p:cNvSpPr>
            <a:spLocks noGrp="1"/>
          </p:cNvSpPr>
          <p:nvPr>
            <p:ph type="ftr" sz="quarter" idx="11"/>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image" Target="../media/image1.png" /><Relationship Id="rId16"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6.xml" /><Relationship Id="rId10" Type="http://schemas.openxmlformats.org/officeDocument/2006/relationships/slideLayout" Target="../slideLayouts/slideLayout35.xml" /><Relationship Id="rId11" Type="http://schemas.openxmlformats.org/officeDocument/2006/relationships/slideLayout" Target="../slideLayouts/slideLayout36.xml" /><Relationship Id="rId12" Type="http://schemas.openxmlformats.org/officeDocument/2006/relationships/slideLayout" Target="../slideLayouts/slideLayout37.xml" /><Relationship Id="rId13" Type="http://schemas.openxmlformats.org/officeDocument/2006/relationships/slideLayout" Target="../slideLayouts/slideLayout38.xml" /><Relationship Id="rId14" Type="http://schemas.openxmlformats.org/officeDocument/2006/relationships/slideLayout" Target="../slideLayouts/slideLayout39.xml" /><Relationship Id="rId15" Type="http://schemas.openxmlformats.org/officeDocument/2006/relationships/image" Target="../media/image1.png" /><Relationship Id="rId16" Type="http://schemas.openxmlformats.org/officeDocument/2006/relationships/theme" Target="../theme/theme3.xml" /><Relationship Id="rId2" Type="http://schemas.openxmlformats.org/officeDocument/2006/relationships/slideLayout" Target="../slideLayouts/slideLayout27.xml" /><Relationship Id="rId3" Type="http://schemas.openxmlformats.org/officeDocument/2006/relationships/slideLayout" Target="../slideLayouts/slideLayout28.xml" /><Relationship Id="rId4" Type="http://schemas.openxmlformats.org/officeDocument/2006/relationships/slideLayout" Target="../slideLayouts/slideLayout29.xml" /><Relationship Id="rId5" Type="http://schemas.openxmlformats.org/officeDocument/2006/relationships/slideLayout" Target="../slideLayouts/slideLayout30.xml" /><Relationship Id="rId6" Type="http://schemas.openxmlformats.org/officeDocument/2006/relationships/slideLayout" Target="../slideLayouts/slideLayout31.xml" /><Relationship Id="rId7" Type="http://schemas.openxmlformats.org/officeDocument/2006/relationships/slideLayout" Target="../slideLayouts/slideLayout32.xml" /><Relationship Id="rId8" Type="http://schemas.openxmlformats.org/officeDocument/2006/relationships/slideLayout" Target="../slideLayouts/slideLayout33.xml" /><Relationship Id="rId9" Type="http://schemas.openxmlformats.org/officeDocument/2006/relationships/slideLayout" Target="../slideLayouts/slideLayout34.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a:blip r:embed="rId15"/>
          <a:stretch>
            <a:fillRect/>
          </a:stretch>
        </a:blipFill>
        <a:effectLst/>
      </p:bgPr>
    </p:bg>
    <p:spTree>
      <p:nvGrpSpPr>
        <p:cNvPr id="1" name=""/>
        <p:cNvGrpSpPr/>
        <p:nvPr/>
      </p:nvGrpSpPr>
      <p:grpSpPr>
        <a:xfrm>
          <a:off x="0" y="0"/>
          <a:ext cx="0" cy="0"/>
        </a:xfrm>
      </p:grpSpPr>
      <p:sp>
        <p:nvSpPr>
          <p:cNvPr id="1027" name="标题 26626"/>
          <p:cNvSpPr>
            <a:spLocks noGrp="1"/>
          </p:cNvSpPr>
          <p:nvPr>
            <p:ph type="title" idx="4294967295"/>
          </p:nvPr>
        </p:nvSpPr>
        <p:spPr>
          <a:xfrm>
            <a:off x="381000" y="0"/>
            <a:ext cx="8458200" cy="1143000"/>
          </a:xfrm>
          <a:prstGeom prst="rect">
            <a:avLst/>
          </a:prstGeom>
          <a:noFill/>
          <a:ln>
            <a:noFill/>
            <a:miter lim="800000"/>
          </a:ln>
        </p:spPr>
        <p:txBody>
          <a:bodyPr anchor="ctr" anchorCtr="0"/>
          <a:lstStyle>
            <a:lvl1pPr marL="0" indent="0" algn="l" defTabSz="914400" rtl="0" eaLnBrk="1" fontAlgn="base" latinLnBrk="1" hangingPunct="1">
              <a:lnSpc>
                <a:spcPct val="100000"/>
              </a:lnSpc>
              <a:spcBef>
                <a:spcPct val="0"/>
              </a:spcBef>
              <a:spcAft>
                <a:spcPct val="0"/>
              </a:spcAft>
              <a:buClrTx/>
              <a:buSzTx/>
              <a:buFontTx/>
              <a:buNone/>
              <a:defRPr lang="zh-CN" altLang="en-US" sz="4600" b="0" i="0" u="none" kern="1200" baseline="0">
                <a:solidFill>
                  <a:srgbClr val="233249"/>
                </a:solidFill>
                <a:latin typeface="黑体" charset="-122"/>
                <a:ea typeface="宋体" pitchFamily="2" charset="-122"/>
                <a:cs typeface="+mj-cs"/>
              </a:defRPr>
            </a:lvl1pPr>
          </a:lstStyle>
          <a:p>
            <a:pPr marL="0" lvl="0" indent="0"/>
            <a:r>
              <a:t>标题</a:t>
            </a:r>
          </a:p>
        </p:txBody>
      </p:sp>
      <p:sp>
        <p:nvSpPr>
          <p:cNvPr id="1028" name="文本占位符 26627"/>
          <p:cNvSpPr>
            <a:spLocks noGrp="1"/>
          </p:cNvSpPr>
          <p:nvPr>
            <p:ph type="body" idx="1"/>
          </p:nvPr>
        </p:nvSpPr>
        <p:spPr>
          <a:xfrm>
            <a:off x="381000" y="1371600"/>
            <a:ext cx="8458200" cy="4800600"/>
          </a:xfrm>
          <a:prstGeom prst="rect">
            <a:avLst/>
          </a:prstGeom>
          <a:noFill/>
          <a:ln>
            <a:noFill/>
            <a:miter lim="800000"/>
          </a:ln>
        </p:spPr>
        <p:txBody>
          <a:bodyPr anchor="t" anchorCtr="0"/>
          <a:lstStyle>
            <a:lvl1pPr marL="342900" lvl="0" indent="-342900" algn="l" defTabSz="914400" rtl="0" eaLnBrk="1" fontAlgn="base" latinLnBrk="1" hangingPunct="1">
              <a:lnSpc>
                <a:spcPct val="100000"/>
              </a:lnSpc>
              <a:spcBef>
                <a:spcPct val="20000"/>
              </a:spcBef>
              <a:spcAft>
                <a:spcPct val="0"/>
              </a:spcAft>
              <a:buClrTx/>
              <a:buSzTx/>
              <a:buFontTx/>
              <a:buChar char="•"/>
              <a:defRPr lang="zh-CN" altLang="en-US" sz="2500" b="0" i="0" u="none" kern="1200" baseline="0">
                <a:solidFill>
                  <a:srgbClr val="4D5B6D"/>
                </a:solidFill>
                <a:latin typeface="+mn-lt"/>
                <a:ea typeface="+mn-ea"/>
                <a:cs typeface="+mn-cs"/>
              </a:defRPr>
            </a:lvl1pPr>
            <a:lvl2pPr marL="742950" lvl="1" indent="-285750" algn="l" defTabSz="914400" rtl="0" eaLnBrk="1" fontAlgn="base" latinLnBrk="1" hangingPunct="1">
              <a:lnSpc>
                <a:spcPct val="100000"/>
              </a:lnSpc>
              <a:spcBef>
                <a:spcPct val="20000"/>
              </a:spcBef>
              <a:spcAft>
                <a:spcPct val="0"/>
              </a:spcAft>
              <a:buClrTx/>
              <a:buSzTx/>
              <a:buFontTx/>
              <a:buChar char="•"/>
              <a:defRPr lang="zh-CN" altLang="en-US" sz="2200" b="0" i="0" u="none" kern="1200" baseline="0">
                <a:solidFill>
                  <a:srgbClr val="4D5B6D"/>
                </a:solidFill>
                <a:latin typeface="+mn-lt"/>
                <a:ea typeface="+mn-ea"/>
                <a:cs typeface="+mn-cs"/>
              </a:defRPr>
            </a:lvl2pPr>
            <a:lvl3pPr marL="1143000" lvl="2" indent="-228600" algn="l" defTabSz="914400" rtl="0" eaLnBrk="1" fontAlgn="base" latinLnBrk="1" hangingPunct="1">
              <a:lnSpc>
                <a:spcPct val="100000"/>
              </a:lnSpc>
              <a:spcBef>
                <a:spcPct val="20000"/>
              </a:spcBef>
              <a:spcAft>
                <a:spcPct val="0"/>
              </a:spcAft>
              <a:buClrTx/>
              <a:buSzTx/>
              <a:buFontTx/>
              <a:buChar char="•"/>
              <a:defRPr lang="zh-CN" altLang="en-US" sz="1800" b="0" i="0" u="none" kern="1200" baseline="0">
                <a:solidFill>
                  <a:srgbClr val="4D5B6D"/>
                </a:solidFill>
                <a:latin typeface="+mn-lt"/>
                <a:ea typeface="+mn-ea"/>
                <a:cs typeface="+mn-cs"/>
              </a:defRPr>
            </a:lvl3pPr>
            <a:lvl4pPr marL="1600200" lvl="3" indent="-228600" algn="l" defTabSz="914400" rtl="0" eaLnBrk="1" fontAlgn="base" latinLnBrk="1" hangingPunct="1">
              <a:lnSpc>
                <a:spcPct val="100000"/>
              </a:lnSpc>
              <a:spcBef>
                <a:spcPct val="20000"/>
              </a:spcBef>
              <a:spcAft>
                <a:spcPct val="0"/>
              </a:spcAft>
              <a:buClrTx/>
              <a:buSzTx/>
              <a:buFontTx/>
              <a:buChar char="•"/>
              <a:defRPr lang="zh-CN" altLang="en-US" sz="1500" b="0" i="0" u="none" kern="1200" baseline="0">
                <a:solidFill>
                  <a:srgbClr val="4D5B6D"/>
                </a:solidFill>
                <a:latin typeface="+mn-lt"/>
                <a:ea typeface="+mn-ea"/>
                <a:cs typeface="+mn-cs"/>
              </a:defRPr>
            </a:lvl4pPr>
            <a:lvl5pPr marL="2057400" lvl="4" indent="-228600" algn="l" defTabSz="914400" rtl="0" eaLnBrk="1" fontAlgn="base" latinLnBrk="1" hangingPunct="1">
              <a:lnSpc>
                <a:spcPct val="100000"/>
              </a:lnSpc>
              <a:spcBef>
                <a:spcPct val="20000"/>
              </a:spcBef>
              <a:spcAft>
                <a:spcPct val="0"/>
              </a:spcAft>
              <a:buClrTx/>
              <a:buSzTx/>
              <a:buFontTx/>
              <a:buChar char="•"/>
              <a:defRPr lang="zh-CN" altLang="en-US" sz="1200" b="0" i="0" u="none" kern="1200" baseline="0">
                <a:solidFill>
                  <a:srgbClr val="4D5B6D"/>
                </a:solidFill>
                <a:latin typeface="+mn-lt"/>
                <a:ea typeface="+mn-ea"/>
                <a:cs typeface="+mn-cs"/>
              </a:defRPr>
            </a:lvl5pPr>
            <a:lvl6pPr marL="2514600" lvl="5" indent="-228600" algn="l" defTabSz="914400" eaLnBrk="1" fontAlgn="base" latinLnBrk="1" hangingPunct="1">
              <a:lnSpc>
                <a:spcPct val="100000"/>
              </a:lnSpc>
              <a:spcBef>
                <a:spcPct val="20000"/>
              </a:spcBef>
              <a:spcAft>
                <a:spcPct val="0"/>
              </a:spcAft>
              <a:buChar char="•"/>
              <a:defRPr lang="zh-CN" altLang="en-US" sz="1200" b="0" i="0" u="none" kern="1200" baseline="0">
                <a:solidFill>
                  <a:srgbClr val="4D5B6D"/>
                </a:solidFill>
                <a:latin typeface="+mn-lt"/>
                <a:ea typeface="+mn-ea"/>
                <a:cs typeface="+mn-cs"/>
              </a:defRPr>
            </a:lvl6pPr>
            <a:lvl7pPr marL="2971800" lvl="6" indent="-228600" algn="l" defTabSz="914400" eaLnBrk="1" fontAlgn="base" latinLnBrk="1" hangingPunct="1">
              <a:lnSpc>
                <a:spcPct val="100000"/>
              </a:lnSpc>
              <a:spcBef>
                <a:spcPct val="20000"/>
              </a:spcBef>
              <a:spcAft>
                <a:spcPct val="0"/>
              </a:spcAft>
              <a:buChar char="•"/>
              <a:defRPr lang="zh-CN" altLang="en-US" sz="1200" b="0" i="0" u="none" kern="1200" baseline="0">
                <a:solidFill>
                  <a:srgbClr val="4D5B6D"/>
                </a:solidFill>
                <a:latin typeface="+mn-lt"/>
                <a:ea typeface="+mn-ea"/>
                <a:cs typeface="+mn-cs"/>
              </a:defRPr>
            </a:lvl7pPr>
            <a:lvl8pPr marL="3429000" lvl="7" indent="-228600" algn="l" defTabSz="914400" eaLnBrk="1" fontAlgn="base" latinLnBrk="1" hangingPunct="1">
              <a:lnSpc>
                <a:spcPct val="100000"/>
              </a:lnSpc>
              <a:spcBef>
                <a:spcPct val="20000"/>
              </a:spcBef>
              <a:spcAft>
                <a:spcPct val="0"/>
              </a:spcAft>
              <a:buChar char="•"/>
              <a:defRPr lang="zh-CN" altLang="en-US" sz="1200" b="0" i="0" u="none" kern="1200" baseline="0">
                <a:solidFill>
                  <a:srgbClr val="4D5B6D"/>
                </a:solidFill>
                <a:latin typeface="+mn-lt"/>
                <a:ea typeface="+mn-ea"/>
                <a:cs typeface="+mn-cs"/>
              </a:defRPr>
            </a:lvl8pPr>
            <a:lvl9pPr marL="3886200" lvl="8" indent="-228600" algn="l" defTabSz="914400" eaLnBrk="1" fontAlgn="base" latinLnBrk="1" hangingPunct="1">
              <a:lnSpc>
                <a:spcPct val="100000"/>
              </a:lnSpc>
              <a:spcBef>
                <a:spcPct val="20000"/>
              </a:spcBef>
              <a:spcAft>
                <a:spcPct val="0"/>
              </a:spcAft>
              <a:buChar char="•"/>
              <a:defRPr lang="zh-CN" altLang="en-US" sz="1200" b="0" i="0" u="none" kern="1200" baseline="0">
                <a:solidFill>
                  <a:srgbClr val="4D5B6D"/>
                </a:solidFill>
                <a:latin typeface="+mn-lt"/>
                <a:ea typeface="+mn-ea"/>
                <a:cs typeface="+mn-cs"/>
              </a:defRPr>
            </a:lvl9pPr>
          </a:lstStyle>
          <a:p>
            <a:pPr marL="342900" lvl="0" indent="-342900"/>
            <a:r>
              <a:t>标题</a:t>
            </a:r>
          </a:p>
          <a:p>
            <a:pPr marL="742950" lvl="1" indent="-285750"/>
            <a:r>
              <a:t>标题</a:t>
            </a:r>
          </a:p>
          <a:p>
            <a:pPr marL="1143000" lvl="2" indent="-228600"/>
            <a:r>
              <a:t>标题</a:t>
            </a:r>
          </a:p>
          <a:p>
            <a:pPr marL="1600200" lvl="3" indent="-228600"/>
            <a:r>
              <a:t>标题3</a:t>
            </a:r>
          </a:p>
          <a:p>
            <a:pPr marL="2057400" lvl="4" indent="-228600"/>
            <a:r>
              <a:t>标题4</a:t>
            </a:r>
          </a:p>
        </p:txBody>
      </p:sp>
      <p:sp>
        <p:nvSpPr>
          <p:cNvPr id="1029" name="日期占位符 26628"/>
          <p:cNvSpPr>
            <a:spLocks noGrp="1"/>
          </p:cNvSpPr>
          <p:nvPr>
            <p:ph type="dt" sz="half" idx="2"/>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1030" name="页脚占位符 26629"/>
          <p:cNvSpPr>
            <a:spLocks noGrp="1"/>
          </p:cNvSpPr>
          <p:nvPr>
            <p:ph type="ftr" sz="quarter" idx="3"/>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 bg1="lt1" tx1="dk1" bg2="lt2" tx2="dk2" accent1="accent1" accent2="accent2" accent3="accent3" accent4="accent4" accent5="accent5" accent6="accent6" hlink="hlink" folHlink="folHlink"/>
  <p:sldLayoutIdLst>
    <p:sldLayoutId id="2147483660"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Lst>
  <p:transition/>
  <p:timing/>
  <p:txStyles>
    <p:titleStyle>
      <a:lvl1pPr marL="0" indent="0" algn="l" defTabSz="914400" rtl="0" eaLnBrk="1" fontAlgn="base" latinLnBrk="1" hangingPunct="1">
        <a:lnSpc>
          <a:spcPct val="100000"/>
        </a:lnSpc>
        <a:spcBef>
          <a:spcPct val="0"/>
        </a:spcBef>
        <a:spcAft>
          <a:spcPct val="0"/>
        </a:spcAft>
        <a:buClrTx/>
        <a:buSzTx/>
        <a:buFontTx/>
        <a:buNone/>
        <a:defRPr sz="4600" b="0" i="0" u="none" kern="1200" baseline="0">
          <a:solidFill>
            <a:srgbClr val="233249"/>
          </a:solidFill>
          <a:latin typeface="黑体" charset="-122"/>
          <a:ea typeface="宋体" pitchFamily="2" charset="-122"/>
          <a:cs typeface="+mj-cs"/>
        </a:defRPr>
      </a:lvl1pPr>
    </p:titleStyle>
    <p:bodyStyle>
      <a:lvl1pPr marL="342900" lvl="0" indent="-342900" algn="l" defTabSz="914400" rtl="0" eaLnBrk="1" fontAlgn="base" latinLnBrk="1" hangingPunct="1">
        <a:lnSpc>
          <a:spcPct val="100000"/>
        </a:lnSpc>
        <a:spcBef>
          <a:spcPct val="20000"/>
        </a:spcBef>
        <a:spcAft>
          <a:spcPct val="0"/>
        </a:spcAft>
        <a:buClrTx/>
        <a:buSzTx/>
        <a:buFontTx/>
        <a:buChar char="•"/>
        <a:defRPr sz="2500" b="0" i="0" u="none" kern="1200" baseline="0">
          <a:solidFill>
            <a:srgbClr val="4D5B6D"/>
          </a:solidFill>
          <a:latin typeface="+mn-lt"/>
          <a:ea typeface="+mn-ea"/>
          <a:cs typeface="+mn-cs"/>
        </a:defRPr>
      </a:lvl1pPr>
      <a:lvl2pPr marL="742950" lvl="1" indent="-285750" algn="l" defTabSz="914400" rtl="0" eaLnBrk="1" fontAlgn="base" latinLnBrk="1" hangingPunct="1">
        <a:lnSpc>
          <a:spcPct val="100000"/>
        </a:lnSpc>
        <a:spcBef>
          <a:spcPct val="20000"/>
        </a:spcBef>
        <a:spcAft>
          <a:spcPct val="0"/>
        </a:spcAft>
        <a:buClrTx/>
        <a:buSzTx/>
        <a:buFontTx/>
        <a:buChar char="•"/>
        <a:defRPr sz="2200" b="0" i="0" u="none" kern="1200" baseline="0">
          <a:solidFill>
            <a:srgbClr val="4D5B6D"/>
          </a:solidFill>
          <a:latin typeface="+mn-lt"/>
          <a:ea typeface="+mn-ea"/>
          <a:cs typeface="+mn-cs"/>
        </a:defRPr>
      </a:lvl2pPr>
      <a:lvl3pPr marL="1143000" lvl="2" indent="-228600" algn="l" defTabSz="914400" rtl="0" eaLnBrk="1" fontAlgn="base" latinLnBrk="1" hangingPunct="1">
        <a:lnSpc>
          <a:spcPct val="100000"/>
        </a:lnSpc>
        <a:spcBef>
          <a:spcPct val="20000"/>
        </a:spcBef>
        <a:spcAft>
          <a:spcPct val="0"/>
        </a:spcAft>
        <a:buClrTx/>
        <a:buSzTx/>
        <a:buFontTx/>
        <a:buChar char="•"/>
        <a:defRPr sz="1800" b="0" i="0" u="none" kern="1200" baseline="0">
          <a:solidFill>
            <a:srgbClr val="4D5B6D"/>
          </a:solidFill>
          <a:latin typeface="+mn-lt"/>
          <a:ea typeface="+mn-ea"/>
          <a:cs typeface="+mn-cs"/>
        </a:defRPr>
      </a:lvl3pPr>
      <a:lvl4pPr marL="1600200" lvl="3" indent="-228600" algn="l" defTabSz="914400" rtl="0" eaLnBrk="1" fontAlgn="base" latinLnBrk="1" hangingPunct="1">
        <a:lnSpc>
          <a:spcPct val="100000"/>
        </a:lnSpc>
        <a:spcBef>
          <a:spcPct val="20000"/>
        </a:spcBef>
        <a:spcAft>
          <a:spcPct val="0"/>
        </a:spcAft>
        <a:buClrTx/>
        <a:buSzTx/>
        <a:buFontTx/>
        <a:buChar char="•"/>
        <a:defRPr sz="1500" b="0" i="0" u="none" kern="1200" baseline="0">
          <a:solidFill>
            <a:srgbClr val="4D5B6D"/>
          </a:solidFill>
          <a:latin typeface="+mn-lt"/>
          <a:ea typeface="+mn-ea"/>
          <a:cs typeface="+mn-cs"/>
        </a:defRPr>
      </a:lvl4pPr>
      <a:lvl5pPr marL="2057400" lvl="4" indent="-228600" algn="l" defTabSz="914400" rtl="0" eaLnBrk="1" fontAlgn="base" latinLnBrk="1" hangingPunct="1">
        <a:lnSpc>
          <a:spcPct val="100000"/>
        </a:lnSpc>
        <a:spcBef>
          <a:spcPct val="20000"/>
        </a:spcBef>
        <a:spcAft>
          <a:spcPct val="0"/>
        </a:spcAft>
        <a:buClrTx/>
        <a:buSzTx/>
        <a:buFontTx/>
        <a:buChar char="•"/>
        <a:defRPr sz="1200" b="0" i="0" u="none" kern="1200" baseline="0">
          <a:solidFill>
            <a:srgbClr val="4D5B6D"/>
          </a:solidFill>
          <a:latin typeface="+mn-lt"/>
          <a:ea typeface="+mn-ea"/>
          <a:cs typeface="+mn-cs"/>
        </a:defRPr>
      </a:lvl5pPr>
      <a:lvl6pPr marL="2514600" lvl="5" indent="-228600" algn="l" defTabSz="914400" eaLnBrk="1" fontAlgn="base" latinLnBrk="1" hangingPunct="1">
        <a:lnSpc>
          <a:spcPct val="100000"/>
        </a:lnSpc>
        <a:spcBef>
          <a:spcPct val="20000"/>
        </a:spcBef>
        <a:spcAft>
          <a:spcPct val="0"/>
        </a:spcAft>
        <a:buChar char="•"/>
        <a:defRPr sz="1200" b="0" i="0" u="none" kern="1200" baseline="0">
          <a:solidFill>
            <a:srgbClr val="4D5B6D"/>
          </a:solidFill>
          <a:latin typeface="+mn-lt"/>
          <a:ea typeface="+mn-ea"/>
          <a:cs typeface="+mn-cs"/>
        </a:defRPr>
      </a:lvl6pPr>
      <a:lvl7pPr marL="2971800" lvl="6" indent="-228600" algn="l" defTabSz="914400" eaLnBrk="1" fontAlgn="base" latinLnBrk="1" hangingPunct="1">
        <a:lnSpc>
          <a:spcPct val="100000"/>
        </a:lnSpc>
        <a:spcBef>
          <a:spcPct val="20000"/>
        </a:spcBef>
        <a:spcAft>
          <a:spcPct val="0"/>
        </a:spcAft>
        <a:buChar char="•"/>
        <a:defRPr sz="1200" b="0" i="0" u="none" kern="1200" baseline="0">
          <a:solidFill>
            <a:srgbClr val="4D5B6D"/>
          </a:solidFill>
          <a:latin typeface="+mn-lt"/>
          <a:ea typeface="+mn-ea"/>
          <a:cs typeface="+mn-cs"/>
        </a:defRPr>
      </a:lvl7pPr>
      <a:lvl8pPr marL="3429000" lvl="7" indent="-228600" algn="l" defTabSz="914400" eaLnBrk="1" fontAlgn="base" latinLnBrk="1" hangingPunct="1">
        <a:lnSpc>
          <a:spcPct val="100000"/>
        </a:lnSpc>
        <a:spcBef>
          <a:spcPct val="20000"/>
        </a:spcBef>
        <a:spcAft>
          <a:spcPct val="0"/>
        </a:spcAft>
        <a:buChar char="•"/>
        <a:defRPr sz="1200" b="0" i="0" u="none" kern="1200" baseline="0">
          <a:solidFill>
            <a:srgbClr val="4D5B6D"/>
          </a:solidFill>
          <a:latin typeface="+mn-lt"/>
          <a:ea typeface="+mn-ea"/>
          <a:cs typeface="+mn-cs"/>
        </a:defRPr>
      </a:lvl8pPr>
      <a:lvl9pPr marL="3886200" lvl="8" indent="-228600" algn="l" defTabSz="914400" eaLnBrk="1" fontAlgn="base" latinLnBrk="1" hangingPunct="1">
        <a:lnSpc>
          <a:spcPct val="100000"/>
        </a:lnSpc>
        <a:spcBef>
          <a:spcPct val="20000"/>
        </a:spcBef>
        <a:spcAft>
          <a:spcPct val="0"/>
        </a:spcAft>
        <a:buChar char="•"/>
        <a:defRPr sz="1200" b="0" i="0" u="none" kern="1200" baseline="0">
          <a:solidFill>
            <a:srgbClr val="4D5B6D"/>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ClrTx/>
        <a:buSzTx/>
        <a:buFont typeface="Arial" pitchFamily="34" charset="0"/>
        <a:buNone/>
        <a:defRPr sz="24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ClrTx/>
        <a:buSzTx/>
        <a:buFont typeface="Arial" pitchFamily="3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ClrTx/>
        <a:buSzTx/>
        <a:buFont typeface="Arial" pitchFamily="3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ClrTx/>
        <a:buSzTx/>
        <a:buFont typeface="Arial" pitchFamily="3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ClrTx/>
        <a:buSzTx/>
        <a:buFont typeface="Arial"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itchFamily="34" charset="0"/>
        <a:buNone/>
        <a:defRPr sz="1800" b="0" i="0" u="none" kern="1200" baseline="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a:blip r:embed="rId15"/>
          <a:stretch>
            <a:fillRect/>
          </a:stretch>
        </a:blipFill>
        <a:effectLst/>
      </p:bgPr>
    </p:bg>
    <p:spTree>
      <p:nvGrpSpPr>
        <p:cNvPr id="1" name=""/>
        <p:cNvGrpSpPr/>
        <p:nvPr/>
      </p:nvGrpSpPr>
      <p:grpSpPr>
        <a:xfrm>
          <a:off x="0" y="0"/>
          <a:ext cx="0" cy="0"/>
        </a:xfrm>
      </p:grpSpPr>
      <p:sp>
        <p:nvSpPr>
          <p:cNvPr id="1027" name="标题 26626"/>
          <p:cNvSpPr>
            <a:spLocks noGrp="1"/>
          </p:cNvSpPr>
          <p:nvPr>
            <p:ph type="title" idx="4294967295"/>
          </p:nvPr>
        </p:nvSpPr>
        <p:spPr>
          <a:xfrm>
            <a:off x="381000" y="0"/>
            <a:ext cx="8458200" cy="1143000"/>
          </a:xfrm>
          <a:prstGeom prst="rect">
            <a:avLst/>
          </a:prstGeom>
          <a:noFill/>
          <a:ln>
            <a:noFill/>
            <a:miter lim="800000"/>
          </a:ln>
        </p:spPr>
        <p:txBody>
          <a:bodyPr anchor="ctr" anchorCtr="0"/>
          <a:lstStyle>
            <a:lvl1pPr marL="0" indent="0" algn="l" defTabSz="914400" rtl="0" eaLnBrk="1" fontAlgn="base" latinLnBrk="1" hangingPunct="1">
              <a:lnSpc>
                <a:spcPct val="100000"/>
              </a:lnSpc>
              <a:spcBef>
                <a:spcPct val="0"/>
              </a:spcBef>
              <a:spcAft>
                <a:spcPct val="0"/>
              </a:spcAft>
              <a:buClrTx/>
              <a:buSzTx/>
              <a:buFontTx/>
              <a:buNone/>
              <a:defRPr lang="zh-CN" altLang="en-US" sz="4600" b="0" i="0" u="none" kern="1200" baseline="0">
                <a:solidFill>
                  <a:srgbClr val="233249"/>
                </a:solidFill>
                <a:latin typeface="黑体" charset="-122"/>
                <a:ea typeface="宋体" pitchFamily="2" charset="-122"/>
                <a:cs typeface="+mj-cs"/>
              </a:defRPr>
            </a:lvl1pPr>
          </a:lstStyle>
          <a:p>
            <a:pPr marL="0" lvl="0" indent="0"/>
            <a:r>
              <a:t>标题</a:t>
            </a:r>
          </a:p>
        </p:txBody>
      </p:sp>
      <p:sp>
        <p:nvSpPr>
          <p:cNvPr id="1028" name="文本占位符 26627"/>
          <p:cNvSpPr>
            <a:spLocks noGrp="1"/>
          </p:cNvSpPr>
          <p:nvPr>
            <p:ph type="body" idx="1"/>
          </p:nvPr>
        </p:nvSpPr>
        <p:spPr>
          <a:xfrm>
            <a:off x="381000" y="1371600"/>
            <a:ext cx="8458200" cy="4800600"/>
          </a:xfrm>
          <a:prstGeom prst="rect">
            <a:avLst/>
          </a:prstGeom>
          <a:noFill/>
          <a:ln>
            <a:noFill/>
            <a:miter lim="800000"/>
          </a:ln>
        </p:spPr>
        <p:txBody>
          <a:bodyPr anchor="t" anchorCtr="0"/>
          <a:lstStyle>
            <a:lvl1pPr marL="342900" lvl="0" indent="-342900" algn="l" defTabSz="914400" rtl="0" eaLnBrk="1" fontAlgn="base" latinLnBrk="1" hangingPunct="1">
              <a:lnSpc>
                <a:spcPct val="100000"/>
              </a:lnSpc>
              <a:spcBef>
                <a:spcPct val="20000"/>
              </a:spcBef>
              <a:spcAft>
                <a:spcPct val="0"/>
              </a:spcAft>
              <a:buClrTx/>
              <a:buSzTx/>
              <a:buFontTx/>
              <a:buChar char="•"/>
              <a:defRPr lang="zh-CN" altLang="en-US" sz="2500" b="0" i="0" u="none" kern="1200" baseline="0">
                <a:solidFill>
                  <a:srgbClr val="4D5B6D"/>
                </a:solidFill>
                <a:latin typeface="+mn-lt"/>
                <a:ea typeface="+mn-ea"/>
                <a:cs typeface="+mn-cs"/>
              </a:defRPr>
            </a:lvl1pPr>
            <a:lvl2pPr marL="742950" lvl="1" indent="-285750" algn="l" defTabSz="914400" rtl="0" eaLnBrk="1" fontAlgn="base" latinLnBrk="1" hangingPunct="1">
              <a:lnSpc>
                <a:spcPct val="100000"/>
              </a:lnSpc>
              <a:spcBef>
                <a:spcPct val="20000"/>
              </a:spcBef>
              <a:spcAft>
                <a:spcPct val="0"/>
              </a:spcAft>
              <a:buClrTx/>
              <a:buSzTx/>
              <a:buFontTx/>
              <a:buChar char="•"/>
              <a:defRPr lang="zh-CN" altLang="en-US" sz="2200" b="0" i="0" u="none" kern="1200" baseline="0">
                <a:solidFill>
                  <a:srgbClr val="4D5B6D"/>
                </a:solidFill>
                <a:latin typeface="+mn-lt"/>
                <a:ea typeface="+mn-ea"/>
                <a:cs typeface="+mn-cs"/>
              </a:defRPr>
            </a:lvl2pPr>
            <a:lvl3pPr marL="1143000" lvl="2" indent="-228600" algn="l" defTabSz="914400" rtl="0" eaLnBrk="1" fontAlgn="base" latinLnBrk="1" hangingPunct="1">
              <a:lnSpc>
                <a:spcPct val="100000"/>
              </a:lnSpc>
              <a:spcBef>
                <a:spcPct val="20000"/>
              </a:spcBef>
              <a:spcAft>
                <a:spcPct val="0"/>
              </a:spcAft>
              <a:buClrTx/>
              <a:buSzTx/>
              <a:buFontTx/>
              <a:buChar char="•"/>
              <a:defRPr lang="zh-CN" altLang="en-US" sz="1800" b="0" i="0" u="none" kern="1200" baseline="0">
                <a:solidFill>
                  <a:srgbClr val="4D5B6D"/>
                </a:solidFill>
                <a:latin typeface="+mn-lt"/>
                <a:ea typeface="+mn-ea"/>
                <a:cs typeface="+mn-cs"/>
              </a:defRPr>
            </a:lvl3pPr>
            <a:lvl4pPr marL="1600200" lvl="3" indent="-228600" algn="l" defTabSz="914400" rtl="0" eaLnBrk="1" fontAlgn="base" latinLnBrk="1" hangingPunct="1">
              <a:lnSpc>
                <a:spcPct val="100000"/>
              </a:lnSpc>
              <a:spcBef>
                <a:spcPct val="20000"/>
              </a:spcBef>
              <a:spcAft>
                <a:spcPct val="0"/>
              </a:spcAft>
              <a:buClrTx/>
              <a:buSzTx/>
              <a:buFontTx/>
              <a:buChar char="•"/>
              <a:defRPr lang="zh-CN" altLang="en-US" sz="1500" b="0" i="0" u="none" kern="1200" baseline="0">
                <a:solidFill>
                  <a:srgbClr val="4D5B6D"/>
                </a:solidFill>
                <a:latin typeface="+mn-lt"/>
                <a:ea typeface="+mn-ea"/>
                <a:cs typeface="+mn-cs"/>
              </a:defRPr>
            </a:lvl4pPr>
            <a:lvl5pPr marL="2057400" lvl="4" indent="-228600" algn="l" defTabSz="914400" rtl="0" eaLnBrk="1" fontAlgn="base" latinLnBrk="1" hangingPunct="1">
              <a:lnSpc>
                <a:spcPct val="100000"/>
              </a:lnSpc>
              <a:spcBef>
                <a:spcPct val="20000"/>
              </a:spcBef>
              <a:spcAft>
                <a:spcPct val="0"/>
              </a:spcAft>
              <a:buClrTx/>
              <a:buSzTx/>
              <a:buFontTx/>
              <a:buChar char="•"/>
              <a:defRPr lang="zh-CN" altLang="en-US" sz="1200" b="0" i="0" u="none" kern="1200" baseline="0">
                <a:solidFill>
                  <a:srgbClr val="4D5B6D"/>
                </a:solidFill>
                <a:latin typeface="+mn-lt"/>
                <a:ea typeface="+mn-ea"/>
                <a:cs typeface="+mn-cs"/>
              </a:defRPr>
            </a:lvl5pPr>
            <a:lvl6pPr marL="2514600" lvl="5" indent="-228600" algn="l" defTabSz="914400" eaLnBrk="1" fontAlgn="base" latinLnBrk="1" hangingPunct="1">
              <a:lnSpc>
                <a:spcPct val="100000"/>
              </a:lnSpc>
              <a:spcBef>
                <a:spcPct val="20000"/>
              </a:spcBef>
              <a:spcAft>
                <a:spcPct val="0"/>
              </a:spcAft>
              <a:buChar char="•"/>
              <a:defRPr lang="zh-CN" altLang="en-US" sz="1200" b="0" i="0" u="none" kern="1200" baseline="0">
                <a:solidFill>
                  <a:srgbClr val="4D5B6D"/>
                </a:solidFill>
                <a:latin typeface="+mn-lt"/>
                <a:ea typeface="+mn-ea"/>
                <a:cs typeface="+mn-cs"/>
              </a:defRPr>
            </a:lvl6pPr>
            <a:lvl7pPr marL="2971800" lvl="6" indent="-228600" algn="l" defTabSz="914400" eaLnBrk="1" fontAlgn="base" latinLnBrk="1" hangingPunct="1">
              <a:lnSpc>
                <a:spcPct val="100000"/>
              </a:lnSpc>
              <a:spcBef>
                <a:spcPct val="20000"/>
              </a:spcBef>
              <a:spcAft>
                <a:spcPct val="0"/>
              </a:spcAft>
              <a:buChar char="•"/>
              <a:defRPr lang="zh-CN" altLang="en-US" sz="1200" b="0" i="0" u="none" kern="1200" baseline="0">
                <a:solidFill>
                  <a:srgbClr val="4D5B6D"/>
                </a:solidFill>
                <a:latin typeface="+mn-lt"/>
                <a:ea typeface="+mn-ea"/>
                <a:cs typeface="+mn-cs"/>
              </a:defRPr>
            </a:lvl7pPr>
            <a:lvl8pPr marL="3429000" lvl="7" indent="-228600" algn="l" defTabSz="914400" eaLnBrk="1" fontAlgn="base" latinLnBrk="1" hangingPunct="1">
              <a:lnSpc>
                <a:spcPct val="100000"/>
              </a:lnSpc>
              <a:spcBef>
                <a:spcPct val="20000"/>
              </a:spcBef>
              <a:spcAft>
                <a:spcPct val="0"/>
              </a:spcAft>
              <a:buChar char="•"/>
              <a:defRPr lang="zh-CN" altLang="en-US" sz="1200" b="0" i="0" u="none" kern="1200" baseline="0">
                <a:solidFill>
                  <a:srgbClr val="4D5B6D"/>
                </a:solidFill>
                <a:latin typeface="+mn-lt"/>
                <a:ea typeface="+mn-ea"/>
                <a:cs typeface="+mn-cs"/>
              </a:defRPr>
            </a:lvl8pPr>
            <a:lvl9pPr marL="3886200" lvl="8" indent="-228600" algn="l" defTabSz="914400" eaLnBrk="1" fontAlgn="base" latinLnBrk="1" hangingPunct="1">
              <a:lnSpc>
                <a:spcPct val="100000"/>
              </a:lnSpc>
              <a:spcBef>
                <a:spcPct val="20000"/>
              </a:spcBef>
              <a:spcAft>
                <a:spcPct val="0"/>
              </a:spcAft>
              <a:buChar char="•"/>
              <a:defRPr lang="zh-CN" altLang="en-US" sz="1200" b="0" i="0" u="none" kern="1200" baseline="0">
                <a:solidFill>
                  <a:srgbClr val="4D5B6D"/>
                </a:solidFill>
                <a:latin typeface="+mn-lt"/>
                <a:ea typeface="+mn-ea"/>
                <a:cs typeface="+mn-cs"/>
              </a:defRPr>
            </a:lvl9pPr>
          </a:lstStyle>
          <a:p>
            <a:pPr marL="342900" lvl="0" indent="-342900"/>
            <a:r>
              <a:t>标题</a:t>
            </a:r>
          </a:p>
          <a:p>
            <a:pPr marL="742950" lvl="1" indent="-285750"/>
            <a:r>
              <a:t>标题</a:t>
            </a:r>
          </a:p>
          <a:p>
            <a:pPr marL="1143000" lvl="2" indent="-228600"/>
            <a:r>
              <a:t>标题</a:t>
            </a:r>
          </a:p>
          <a:p>
            <a:pPr marL="1600200" lvl="3" indent="-228600"/>
            <a:r>
              <a:t>标题3</a:t>
            </a:r>
          </a:p>
          <a:p>
            <a:pPr marL="2057400" lvl="4" indent="-228600"/>
            <a:r>
              <a:t>标题4</a:t>
            </a:r>
          </a:p>
        </p:txBody>
      </p:sp>
      <p:sp>
        <p:nvSpPr>
          <p:cNvPr id="1029" name="日期占位符 26628"/>
          <p:cNvSpPr>
            <a:spLocks noGrp="1"/>
          </p:cNvSpPr>
          <p:nvPr>
            <p:ph type="dt" sz="half" idx="2"/>
          </p:nvPr>
        </p:nvSpPr>
        <p:spPr>
          <a:xfrm>
            <a:off x="381000" y="6248400"/>
            <a:ext cx="1905000" cy="457200"/>
          </a:xfrm>
          <a:prstGeom prst="rect">
            <a:avLst/>
          </a:prstGeom>
          <a:noFill/>
          <a:ln w="9525">
            <a:noFill/>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sz="1400">
              <a:latin typeface="Gulim" pitchFamily="34" charset="-127"/>
              <a:ea typeface="Gulim" panose="020b0600000101010101" pitchFamily="34" charset="-127"/>
            </a:endParaRPr>
          </a:p>
        </p:txBody>
      </p:sp>
      <p:sp>
        <p:nvSpPr>
          <p:cNvPr id="1030" name="页脚占位符 26629"/>
          <p:cNvSpPr>
            <a:spLocks noGrp="1"/>
          </p:cNvSpPr>
          <p:nvPr>
            <p:ph type="ftr" sz="quarter" idx="3"/>
          </p:nvPr>
        </p:nvSpPr>
        <p:spPr>
          <a:xfrm>
            <a:off x="3124200" y="6248400"/>
            <a:ext cx="2895600" cy="457200"/>
          </a:xfrm>
          <a:prstGeom prst="rect">
            <a:avLst/>
          </a:prstGeom>
          <a:noFill/>
          <a:ln w="9525">
            <a:noFill/>
          </a:ln>
        </p:spPr>
        <p:txBody>
          <a:bodyPr anchor="t" anchorCtr="0"/>
          <a:lstStyle>
            <a:defPPr>
              <a:defRPr lang="zh-CN"/>
            </a:defPPr>
            <a:lvl1pPr marL="0" indent="0" algn="ctr" defTabSz="914400" rtl="0" eaLnBrk="1" fontAlgn="base" hangingPunct="1">
              <a:lnSpc>
                <a:spcPct val="100000"/>
              </a:lnSpc>
              <a:spcBef>
                <a:spcPct val="0"/>
              </a:spcBef>
              <a:spcAft>
                <a:spcPct val="0"/>
              </a:spcAft>
              <a:buClrTx/>
              <a:buSzTx/>
              <a:buFont typeface="Arial"/>
              <a:buNone/>
              <a:defRPr lang="zh-CN" altLang="en-US" sz="1400" b="0" i="0" u="none" baseline="0">
                <a:solidFill>
                  <a:schemeClr val="tx1"/>
                </a:solidFill>
                <a:latin typeface="Gulim" pitchFamily="34" charset="-127"/>
                <a:ea typeface="Gulim" panose="020b0600000101010101" pitchFamily="34" charset="-127"/>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gn="ctr"/>
            <a:endParaRPr lang="zh-CN" altLang="zh-CN" sz="1400">
              <a:latin typeface="Gulim" pitchFamily="34" charset="-127"/>
              <a:ea typeface="Gulim" panose="020b0600000101010101" pitchFamily="34" charset="-127"/>
            </a:endParaRPr>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Lst>
  <p:transition/>
  <p:timing/>
  <p:txStyles>
    <p:titleStyle>
      <a:lvl1pPr marL="0" indent="0" algn="l" defTabSz="914400" rtl="0" eaLnBrk="1" fontAlgn="base" latinLnBrk="1" hangingPunct="1">
        <a:lnSpc>
          <a:spcPct val="100000"/>
        </a:lnSpc>
        <a:spcBef>
          <a:spcPct val="0"/>
        </a:spcBef>
        <a:spcAft>
          <a:spcPct val="0"/>
        </a:spcAft>
        <a:buClrTx/>
        <a:buSzTx/>
        <a:buFontTx/>
        <a:buNone/>
        <a:defRPr sz="4600" b="0" i="0" u="none" kern="1200" baseline="0">
          <a:solidFill>
            <a:srgbClr val="233249"/>
          </a:solidFill>
          <a:latin typeface="黑体" charset="-122"/>
          <a:ea typeface="宋体" pitchFamily="2" charset="-122"/>
          <a:cs typeface="+mj-cs"/>
        </a:defRPr>
      </a:lvl1pPr>
    </p:titleStyle>
    <p:bodyStyle>
      <a:lvl1pPr marL="342900" lvl="0" indent="-342900" algn="l" defTabSz="914400" rtl="0" eaLnBrk="1" fontAlgn="base" latinLnBrk="1" hangingPunct="1">
        <a:lnSpc>
          <a:spcPct val="100000"/>
        </a:lnSpc>
        <a:spcBef>
          <a:spcPct val="20000"/>
        </a:spcBef>
        <a:spcAft>
          <a:spcPct val="0"/>
        </a:spcAft>
        <a:buClrTx/>
        <a:buSzTx/>
        <a:buFontTx/>
        <a:buChar char="•"/>
        <a:defRPr sz="2500" b="0" i="0" u="none" kern="1200" baseline="0">
          <a:solidFill>
            <a:srgbClr val="4D5B6D"/>
          </a:solidFill>
          <a:latin typeface="+mn-lt"/>
          <a:ea typeface="+mn-ea"/>
          <a:cs typeface="+mn-cs"/>
        </a:defRPr>
      </a:lvl1pPr>
      <a:lvl2pPr marL="742950" lvl="1" indent="-285750" algn="l" defTabSz="914400" rtl="0" eaLnBrk="1" fontAlgn="base" latinLnBrk="1" hangingPunct="1">
        <a:lnSpc>
          <a:spcPct val="100000"/>
        </a:lnSpc>
        <a:spcBef>
          <a:spcPct val="20000"/>
        </a:spcBef>
        <a:spcAft>
          <a:spcPct val="0"/>
        </a:spcAft>
        <a:buClrTx/>
        <a:buSzTx/>
        <a:buFontTx/>
        <a:buChar char="•"/>
        <a:defRPr sz="2200" b="0" i="0" u="none" kern="1200" baseline="0">
          <a:solidFill>
            <a:srgbClr val="4D5B6D"/>
          </a:solidFill>
          <a:latin typeface="+mn-lt"/>
          <a:ea typeface="+mn-ea"/>
          <a:cs typeface="+mn-cs"/>
        </a:defRPr>
      </a:lvl2pPr>
      <a:lvl3pPr marL="1143000" lvl="2" indent="-228600" algn="l" defTabSz="914400" rtl="0" eaLnBrk="1" fontAlgn="base" latinLnBrk="1" hangingPunct="1">
        <a:lnSpc>
          <a:spcPct val="100000"/>
        </a:lnSpc>
        <a:spcBef>
          <a:spcPct val="20000"/>
        </a:spcBef>
        <a:spcAft>
          <a:spcPct val="0"/>
        </a:spcAft>
        <a:buClrTx/>
        <a:buSzTx/>
        <a:buFontTx/>
        <a:buChar char="•"/>
        <a:defRPr sz="1800" b="0" i="0" u="none" kern="1200" baseline="0">
          <a:solidFill>
            <a:srgbClr val="4D5B6D"/>
          </a:solidFill>
          <a:latin typeface="+mn-lt"/>
          <a:ea typeface="+mn-ea"/>
          <a:cs typeface="+mn-cs"/>
        </a:defRPr>
      </a:lvl3pPr>
      <a:lvl4pPr marL="1600200" lvl="3" indent="-228600" algn="l" defTabSz="914400" rtl="0" eaLnBrk="1" fontAlgn="base" latinLnBrk="1" hangingPunct="1">
        <a:lnSpc>
          <a:spcPct val="100000"/>
        </a:lnSpc>
        <a:spcBef>
          <a:spcPct val="20000"/>
        </a:spcBef>
        <a:spcAft>
          <a:spcPct val="0"/>
        </a:spcAft>
        <a:buClrTx/>
        <a:buSzTx/>
        <a:buFontTx/>
        <a:buChar char="•"/>
        <a:defRPr sz="1500" b="0" i="0" u="none" kern="1200" baseline="0">
          <a:solidFill>
            <a:srgbClr val="4D5B6D"/>
          </a:solidFill>
          <a:latin typeface="+mn-lt"/>
          <a:ea typeface="+mn-ea"/>
          <a:cs typeface="+mn-cs"/>
        </a:defRPr>
      </a:lvl4pPr>
      <a:lvl5pPr marL="2057400" lvl="4" indent="-228600" algn="l" defTabSz="914400" rtl="0" eaLnBrk="1" fontAlgn="base" latinLnBrk="1" hangingPunct="1">
        <a:lnSpc>
          <a:spcPct val="100000"/>
        </a:lnSpc>
        <a:spcBef>
          <a:spcPct val="20000"/>
        </a:spcBef>
        <a:spcAft>
          <a:spcPct val="0"/>
        </a:spcAft>
        <a:buClrTx/>
        <a:buSzTx/>
        <a:buFontTx/>
        <a:buChar char="•"/>
        <a:defRPr sz="1200" b="0" i="0" u="none" kern="1200" baseline="0">
          <a:solidFill>
            <a:srgbClr val="4D5B6D"/>
          </a:solidFill>
          <a:latin typeface="+mn-lt"/>
          <a:ea typeface="+mn-ea"/>
          <a:cs typeface="+mn-cs"/>
        </a:defRPr>
      </a:lvl5pPr>
      <a:lvl6pPr marL="2514600" lvl="5" indent="-228600" algn="l" defTabSz="914400" eaLnBrk="1" fontAlgn="base" latinLnBrk="1" hangingPunct="1">
        <a:lnSpc>
          <a:spcPct val="100000"/>
        </a:lnSpc>
        <a:spcBef>
          <a:spcPct val="20000"/>
        </a:spcBef>
        <a:spcAft>
          <a:spcPct val="0"/>
        </a:spcAft>
        <a:buChar char="•"/>
        <a:defRPr sz="1200" b="0" i="0" u="none" kern="1200" baseline="0">
          <a:solidFill>
            <a:srgbClr val="4D5B6D"/>
          </a:solidFill>
          <a:latin typeface="+mn-lt"/>
          <a:ea typeface="+mn-ea"/>
          <a:cs typeface="+mn-cs"/>
        </a:defRPr>
      </a:lvl6pPr>
      <a:lvl7pPr marL="2971800" lvl="6" indent="-228600" algn="l" defTabSz="914400" eaLnBrk="1" fontAlgn="base" latinLnBrk="1" hangingPunct="1">
        <a:lnSpc>
          <a:spcPct val="100000"/>
        </a:lnSpc>
        <a:spcBef>
          <a:spcPct val="20000"/>
        </a:spcBef>
        <a:spcAft>
          <a:spcPct val="0"/>
        </a:spcAft>
        <a:buChar char="•"/>
        <a:defRPr sz="1200" b="0" i="0" u="none" kern="1200" baseline="0">
          <a:solidFill>
            <a:srgbClr val="4D5B6D"/>
          </a:solidFill>
          <a:latin typeface="+mn-lt"/>
          <a:ea typeface="+mn-ea"/>
          <a:cs typeface="+mn-cs"/>
        </a:defRPr>
      </a:lvl7pPr>
      <a:lvl8pPr marL="3429000" lvl="7" indent="-228600" algn="l" defTabSz="914400" eaLnBrk="1" fontAlgn="base" latinLnBrk="1" hangingPunct="1">
        <a:lnSpc>
          <a:spcPct val="100000"/>
        </a:lnSpc>
        <a:spcBef>
          <a:spcPct val="20000"/>
        </a:spcBef>
        <a:spcAft>
          <a:spcPct val="0"/>
        </a:spcAft>
        <a:buChar char="•"/>
        <a:defRPr sz="1200" b="0" i="0" u="none" kern="1200" baseline="0">
          <a:solidFill>
            <a:srgbClr val="4D5B6D"/>
          </a:solidFill>
          <a:latin typeface="+mn-lt"/>
          <a:ea typeface="+mn-ea"/>
          <a:cs typeface="+mn-cs"/>
        </a:defRPr>
      </a:lvl8pPr>
      <a:lvl9pPr marL="3886200" lvl="8" indent="-228600" algn="l" defTabSz="914400" eaLnBrk="1" fontAlgn="base" latinLnBrk="1" hangingPunct="1">
        <a:lnSpc>
          <a:spcPct val="100000"/>
        </a:lnSpc>
        <a:spcBef>
          <a:spcPct val="20000"/>
        </a:spcBef>
        <a:spcAft>
          <a:spcPct val="0"/>
        </a:spcAft>
        <a:buChar char="•"/>
        <a:defRPr sz="1200" b="0" i="0" u="none" kern="1200" baseline="0">
          <a:solidFill>
            <a:srgbClr val="4D5B6D"/>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ClrTx/>
        <a:buSzTx/>
        <a:buFont typeface="Arial" pitchFamily="34" charset="0"/>
        <a:buNone/>
        <a:defRPr sz="24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ClrTx/>
        <a:buSzTx/>
        <a:buFont typeface="Arial" pitchFamily="34" charset="0"/>
        <a:buNone/>
        <a:defRPr sz="18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ClrTx/>
        <a:buSzTx/>
        <a:buFont typeface="Arial" pitchFamily="34" charset="0"/>
        <a:buNone/>
        <a:defRPr sz="18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ClrTx/>
        <a:buSzTx/>
        <a:buFont typeface="Arial" pitchFamily="34" charset="0"/>
        <a:buNone/>
        <a:defRPr sz="18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ClrTx/>
        <a:buSzTx/>
        <a:buFont typeface="Arial"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itchFamily="34" charset="0"/>
        <a:buNone/>
        <a:defRPr sz="1800" b="0" i="0" u="none" kern="1200" baseline="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jpeg" /><Relationship Id="rId3"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7.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7.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7.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7.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7.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7.xml" /><Relationship Id="rId2" Type="http://schemas.openxmlformats.org/officeDocument/2006/relationships/oleObject" Target="../embeddings/oleObject1.bin" TargetMode="Internal" /><Relationship Id="rId3" Type="http://schemas.openxmlformats.org/officeDocument/2006/relationships/image" Target="../media/image4.wmf" /><Relationship Id="rId4" Type="http://schemas.openxmlformats.org/officeDocument/2006/relationships/image" Target="../media/image1.png" /><Relationship Id="rId5" Type="http://schemas.openxmlformats.org/officeDocument/2006/relationships/vmlDrawing" Target="../drawings/vmlDrawing1.v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2603301522301010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a:effectLst/>
      </p:bgPr>
    </p:bg>
    <p:spTree>
      <p:nvGrpSpPr>
        <p:cNvPr id="1" name=""/>
        <p:cNvGrpSpPr/>
        <p:nvPr/>
      </p:nvGrpSpPr>
      <p:grpSpPr>
        <a:xfrm>
          <a:off x="0" y="0"/>
          <a:ext cx="0" cy="0"/>
        </a:xfrm>
      </p:grpSpPr>
      <p:sp>
        <p:nvSpPr>
          <p:cNvPr id="3073" name="标题 15361"/>
          <p:cNvSpPr>
            <a:spLocks noGrp="1"/>
          </p:cNvSpPr>
          <p:nvPr>
            <p:ph type="title"/>
          </p:nvPr>
        </p:nvSpPr>
        <p:spPr>
          <a:xfrm>
            <a:off x="323850" y="285750"/>
            <a:ext cx="8458200" cy="1143000"/>
          </a:xfrm>
          <a:prstGeom prst="rect">
            <a:avLst/>
          </a:prstGeom>
          <a:noFill/>
          <a:ln>
            <a:noFill/>
            <a:miter lim="800000"/>
          </a:ln>
        </p:spPr>
        <p:txBody>
          <a:bodyPr anchor="ctr" anchorCtr="0"/>
          <a:lstStyle>
            <a:lvl1pPr marL="0" indent="0" algn="l" defTabSz="914400" rtl="0" eaLnBrk="1" fontAlgn="base" latinLnBrk="1" hangingPunct="1">
              <a:lnSpc>
                <a:spcPct val="100000"/>
              </a:lnSpc>
              <a:spcBef>
                <a:spcPct val="0"/>
              </a:spcBef>
              <a:spcAft>
                <a:spcPct val="0"/>
              </a:spcAft>
              <a:buClrTx/>
              <a:buSzTx/>
              <a:buFontTx/>
              <a:buNone/>
              <a:defRPr lang="zh-CN" altLang="en-US" sz="4600" b="0" i="0" u="none" kern="1200" baseline="0">
                <a:solidFill>
                  <a:srgbClr val="233249"/>
                </a:solidFill>
                <a:latin typeface="黑体" charset="-122"/>
                <a:ea typeface="宋体" pitchFamily="2" charset="-122"/>
                <a:cs typeface="+mj-cs"/>
              </a:defRPr>
            </a:lvl1pPr>
          </a:lstStyle>
          <a:p>
            <a:pPr marL="0" lvl="0" indent="0">
              <a:lnSpc>
                <a:spcPct val="150000"/>
              </a:lnSpc>
            </a:pPr>
            <a:r>
              <a:rPr lang="en-US" altLang="zh-CN" sz="2800" b="1">
                <a:latin typeface="楷体_GB2312" pitchFamily="49" charset="-122"/>
                <a:ea typeface="楷体_GB2312" pitchFamily="49" charset="-122"/>
              </a:rPr>
              <a:t>7..3 </a:t>
            </a:r>
            <a:r>
              <a:rPr lang="zh-CN" altLang="en-US" sz="2800" b="1">
                <a:latin typeface="楷体_GB2312" pitchFamily="49" charset="-122"/>
                <a:ea typeface="楷体_GB2312" pitchFamily="49" charset="-122"/>
              </a:rPr>
              <a:t>预应力混凝土的材料及主要构造要求</a:t>
            </a:r>
            <a:r>
              <a:rPr lang="en-US" altLang="zh-CN" sz="2800" b="1">
                <a:latin typeface="楷体_GB2312" pitchFamily="49" charset="-122"/>
                <a:ea typeface="楷体_GB2312" pitchFamily="49" charset="-122"/>
              </a:rPr>
              <a:t> </a:t>
            </a:r>
            <a:br>
              <a:rPr lang="en-US" altLang="zh-CN" sz="2800" b="1">
                <a:latin typeface="楷体_GB2312" pitchFamily="49" charset="-122"/>
                <a:ea typeface="楷体_GB2312" pitchFamily="49" charset="-122"/>
              </a:rPr>
            </a:br>
            <a:r>
              <a:rPr lang="en-US" altLang="zh-CN" sz="2400" b="1">
                <a:solidFill>
                  <a:schemeClr val="tx1"/>
                </a:solidFill>
                <a:latin typeface="楷体_GB2312" pitchFamily="49" charset="-122"/>
                <a:ea typeface="楷体_GB2312" pitchFamily="49" charset="-122"/>
              </a:rPr>
              <a:t> </a:t>
            </a:r>
            <a:r>
              <a:rPr lang="zh-CN" altLang="en-US" sz="2400" b="1">
                <a:solidFill>
                  <a:schemeClr val="tx1"/>
                </a:solidFill>
                <a:latin typeface="楷体_GB2312" pitchFamily="49" charset="-122"/>
                <a:ea typeface="楷体_GB2312" pitchFamily="49" charset="-122"/>
              </a:rPr>
              <a:t>预应力混凝土的材料</a:t>
            </a:r>
          </a:p>
        </p:txBody>
      </p:sp>
      <p:sp>
        <p:nvSpPr>
          <p:cNvPr id="3074" name="下箭头 15362"/>
          <p:cNvSpPr/>
          <p:nvPr/>
        </p:nvSpPr>
        <p:spPr>
          <a:xfrm rot="16200000">
            <a:off x="1149350" y="1828800"/>
            <a:ext cx="508000" cy="431800"/>
          </a:xfrm>
          <a:prstGeom prst="downArrow">
            <a:avLst>
              <a:gd name="adj1" fmla="val 50000"/>
              <a:gd name="adj2" fmla="val 25000"/>
            </a:avLst>
          </a:prstGeom>
          <a:solidFill>
            <a:srgbClr val="FF9900"/>
          </a:solidFill>
          <a:ln>
            <a:solidFill>
              <a:schemeClr val="tx1"/>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3075" name="矩形 15363"/>
          <p:cNvSpPr/>
          <p:nvPr/>
        </p:nvSpPr>
        <p:spPr>
          <a:xfrm>
            <a:off x="2016125" y="1511300"/>
            <a:ext cx="6553200" cy="706438"/>
          </a:xfrm>
          <a:prstGeom prst="rect">
            <a:avLst/>
          </a:prstGeom>
          <a:noFill/>
          <a:ln>
            <a:noFill/>
            <a:miter lim="800000"/>
          </a:ln>
        </p:spPr>
        <p:txBody>
          <a:bodyPr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zh-CN" altLang="en-US" sz="2000">
                <a:latin typeface="Times New Roman" pitchFamily="18" charset="0"/>
                <a:ea typeface="楷体_GB2312" pitchFamily="49" charset="-122"/>
                <a:sym typeface="Symbol" pitchFamily="18" charset="2"/>
              </a:rPr>
              <a:t>强度高；与混凝土间有足够的粘结力；良好的加工性能和一定的塑性</a:t>
            </a:r>
          </a:p>
        </p:txBody>
      </p:sp>
      <p:sp>
        <p:nvSpPr>
          <p:cNvPr id="3076" name="文本框 15364"/>
          <p:cNvSpPr txBox="1"/>
          <p:nvPr/>
        </p:nvSpPr>
        <p:spPr>
          <a:xfrm>
            <a:off x="381000" y="1690688"/>
            <a:ext cx="825500" cy="706437"/>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spcBef>
                <a:spcPct val="50000"/>
              </a:spcBef>
            </a:pPr>
            <a:r>
              <a:rPr lang="zh-CN" altLang="en-US" sz="2000">
                <a:latin typeface="Times New Roman" pitchFamily="18" charset="0"/>
                <a:ea typeface="楷体_GB2312" pitchFamily="49" charset="-122"/>
                <a:sym typeface="Symbol" pitchFamily="18" charset="2"/>
              </a:rPr>
              <a:t>钢筋要求</a:t>
            </a:r>
          </a:p>
        </p:txBody>
      </p:sp>
      <p:sp>
        <p:nvSpPr>
          <p:cNvPr id="3077" name="矩形 15369"/>
          <p:cNvSpPr/>
          <p:nvPr/>
        </p:nvSpPr>
        <p:spPr>
          <a:xfrm>
            <a:off x="1908175" y="2217738"/>
            <a:ext cx="6418263" cy="706437"/>
          </a:xfrm>
          <a:prstGeom prst="rect">
            <a:avLst/>
          </a:prstGeom>
          <a:noFill/>
          <a:ln>
            <a:noFill/>
            <a:miter lim="800000"/>
          </a:ln>
        </p:spPr>
        <p:txBody>
          <a:bodyPr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zh-CN" altLang="en-US" sz="2000">
                <a:latin typeface="Times New Roman" pitchFamily="18" charset="0"/>
                <a:ea typeface="楷体_GB2312" pitchFamily="49" charset="-122"/>
                <a:sym typeface="Symbol" pitchFamily="18" charset="2"/>
              </a:rPr>
              <a:t>光面钢丝、螺旋类钢丝、刻痕钢丝、钢绞线、热处理钢筋、冷拔低碳钢丝、冷拉钢筋</a:t>
            </a:r>
          </a:p>
        </p:txBody>
      </p:sp>
      <p:sp>
        <p:nvSpPr>
          <p:cNvPr id="3078" name="文本框 15375"/>
          <p:cNvSpPr txBox="1"/>
          <p:nvPr/>
        </p:nvSpPr>
        <p:spPr>
          <a:xfrm>
            <a:off x="1908175" y="3228975"/>
            <a:ext cx="3454400" cy="400050"/>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spcBef>
                <a:spcPct val="50000"/>
              </a:spcBef>
            </a:pPr>
            <a:r>
              <a:rPr lang="zh-CN" altLang="en-US" sz="2000">
                <a:latin typeface="Times New Roman" pitchFamily="18" charset="0"/>
                <a:ea typeface="楷体_GB2312" pitchFamily="49" charset="-122"/>
                <a:sym typeface="Symbol" pitchFamily="18" charset="2"/>
              </a:rPr>
              <a:t>一般预应力混凝土构件  </a:t>
            </a:r>
            <a:r>
              <a:rPr lang="en-US" altLang="zh-CN" sz="2000">
                <a:latin typeface="Times New Roman" pitchFamily="18" charset="0"/>
                <a:ea typeface="楷体_GB2312" pitchFamily="49" charset="-122"/>
                <a:sym typeface="Symbol" pitchFamily="18" charset="2"/>
              </a:rPr>
              <a:t>C30</a:t>
            </a:r>
          </a:p>
        </p:txBody>
      </p:sp>
      <p:sp>
        <p:nvSpPr>
          <p:cNvPr id="3079" name="文本框 15376"/>
          <p:cNvSpPr txBox="1"/>
          <p:nvPr/>
        </p:nvSpPr>
        <p:spPr>
          <a:xfrm>
            <a:off x="1763713" y="3819525"/>
            <a:ext cx="6478587" cy="706438"/>
          </a:xfrm>
          <a:prstGeom prst="rect">
            <a:avLst/>
          </a:prstGeom>
          <a:noFill/>
          <a:ln>
            <a:noFill/>
            <a:miter lim="800000"/>
          </a:ln>
        </p:spPr>
        <p:txBody>
          <a:bodyPr wrap="squar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spcBef>
                <a:spcPct val="50000"/>
              </a:spcBef>
            </a:pPr>
            <a:r>
              <a:rPr lang="zh-CN" altLang="en-US" sz="2000">
                <a:latin typeface="Times New Roman" pitchFamily="18" charset="0"/>
                <a:ea typeface="楷体_GB2312" pitchFamily="49" charset="-122"/>
                <a:sym typeface="Symbol" pitchFamily="18" charset="2"/>
              </a:rPr>
              <a:t>采用热处理钢筋、碳素钢丝、刻痕钢丝、钢绞线的预应力混凝土构件   </a:t>
            </a:r>
            <a:r>
              <a:rPr lang="en-US" altLang="zh-CN" sz="2000">
                <a:latin typeface="Times New Roman" pitchFamily="18" charset="0"/>
                <a:ea typeface="楷体_GB2312" pitchFamily="49" charset="-122"/>
                <a:sym typeface="Symbol" pitchFamily="18" charset="2"/>
              </a:rPr>
              <a:t>C40</a:t>
            </a:r>
          </a:p>
        </p:txBody>
      </p:sp>
      <p:sp>
        <p:nvSpPr>
          <p:cNvPr id="3080" name="文本框 15379"/>
          <p:cNvSpPr txBox="1"/>
          <p:nvPr/>
        </p:nvSpPr>
        <p:spPr>
          <a:xfrm>
            <a:off x="323850" y="3144838"/>
            <a:ext cx="825500" cy="1014412"/>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spcBef>
                <a:spcPct val="50000"/>
              </a:spcBef>
            </a:pPr>
            <a:r>
              <a:rPr lang="zh-CN" altLang="en-US" sz="2000">
                <a:latin typeface="Times New Roman" pitchFamily="18" charset="0"/>
                <a:ea typeface="楷体_GB2312" pitchFamily="49" charset="-122"/>
                <a:sym typeface="Symbol" pitchFamily="18" charset="2"/>
              </a:rPr>
              <a:t>混凝土要求</a:t>
            </a:r>
          </a:p>
        </p:txBody>
      </p:sp>
      <p:sp>
        <p:nvSpPr>
          <p:cNvPr id="3081" name="下箭头 15380"/>
          <p:cNvSpPr/>
          <p:nvPr/>
        </p:nvSpPr>
        <p:spPr>
          <a:xfrm rot="16200000">
            <a:off x="1149350" y="3435350"/>
            <a:ext cx="508000" cy="431800"/>
          </a:xfrm>
          <a:prstGeom prst="downArrow">
            <a:avLst>
              <a:gd name="adj1" fmla="val 50000"/>
              <a:gd name="adj2" fmla="val 25000"/>
            </a:avLst>
          </a:prstGeom>
          <a:solidFill>
            <a:srgbClr val="FF9900"/>
          </a:solidFill>
          <a:ln>
            <a:solidFill>
              <a:schemeClr val="tx1"/>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3082" name="文本框 15381"/>
          <p:cNvSpPr txBox="1"/>
          <p:nvPr/>
        </p:nvSpPr>
        <p:spPr>
          <a:xfrm>
            <a:off x="1763713" y="5103813"/>
            <a:ext cx="3454400" cy="398462"/>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spcBef>
                <a:spcPct val="50000"/>
              </a:spcBef>
            </a:pPr>
            <a:r>
              <a:rPr lang="zh-CN" altLang="en-US" sz="2000">
                <a:latin typeface="Times New Roman" pitchFamily="18" charset="0"/>
                <a:ea typeface="楷体_GB2312" pitchFamily="49" charset="-122"/>
                <a:sym typeface="Symbol" pitchFamily="18" charset="2"/>
              </a:rPr>
              <a:t>波纹管留孔</a:t>
            </a:r>
          </a:p>
        </p:txBody>
      </p:sp>
      <p:sp>
        <p:nvSpPr>
          <p:cNvPr id="3083" name="文本框 15382"/>
          <p:cNvSpPr txBox="1"/>
          <p:nvPr/>
        </p:nvSpPr>
        <p:spPr>
          <a:xfrm>
            <a:off x="1763713" y="5810250"/>
            <a:ext cx="7056437" cy="701040"/>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spcBef>
                <a:spcPct val="50000"/>
              </a:spcBef>
            </a:pPr>
            <a:r>
              <a:rPr lang="zh-CN" altLang="en-US" sz="2000">
                <a:latin typeface="Times New Roman" pitchFamily="18" charset="0"/>
                <a:ea typeface="楷体_GB2312" pitchFamily="49" charset="-122"/>
                <a:sym typeface="Symbol" pitchFamily="18" charset="2"/>
              </a:rPr>
              <a:t>纯水泥浆或加细砂，不低于</a:t>
            </a:r>
            <a:r>
              <a:rPr lang="en-US" altLang="zh-CN" sz="2000">
                <a:latin typeface="Times New Roman" pitchFamily="18" charset="0"/>
                <a:ea typeface="楷体_GB2312" pitchFamily="49" charset="-122"/>
                <a:sym typeface="Symbol" pitchFamily="18" charset="2"/>
              </a:rPr>
              <a:t>4.5</a:t>
            </a:r>
            <a:r>
              <a:rPr lang="zh-CN" altLang="en-US" sz="2000">
                <a:latin typeface="Times New Roman" pitchFamily="18" charset="0"/>
                <a:ea typeface="楷体_GB2312" pitchFamily="49" charset="-122"/>
                <a:sym typeface="Symbol" pitchFamily="18" charset="2"/>
              </a:rPr>
              <a:t>的普通硅酸盐水泥或矿渣硅酸盐水泥</a:t>
            </a:r>
          </a:p>
        </p:txBody>
      </p:sp>
      <p:sp>
        <p:nvSpPr>
          <p:cNvPr id="3084" name="文本框 15383"/>
          <p:cNvSpPr txBox="1"/>
          <p:nvPr/>
        </p:nvSpPr>
        <p:spPr>
          <a:xfrm>
            <a:off x="323850" y="5151438"/>
            <a:ext cx="825500" cy="1016000"/>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spcBef>
                <a:spcPct val="50000"/>
              </a:spcBef>
            </a:pPr>
            <a:r>
              <a:rPr lang="zh-CN" altLang="en-US" sz="2000">
                <a:latin typeface="Times New Roman" pitchFamily="18" charset="0"/>
                <a:ea typeface="楷体_GB2312" pitchFamily="49" charset="-122"/>
                <a:sym typeface="Symbol" pitchFamily="18" charset="2"/>
              </a:rPr>
              <a:t>孔道灌浆材料</a:t>
            </a:r>
          </a:p>
        </p:txBody>
      </p:sp>
      <p:sp>
        <p:nvSpPr>
          <p:cNvPr id="3085" name="下箭头 15384"/>
          <p:cNvSpPr/>
          <p:nvPr/>
        </p:nvSpPr>
        <p:spPr>
          <a:xfrm rot="16200000">
            <a:off x="1149350" y="5443538"/>
            <a:ext cx="508000" cy="431800"/>
          </a:xfrm>
          <a:prstGeom prst="downArrow">
            <a:avLst>
              <a:gd name="adj1" fmla="val 50000"/>
              <a:gd name="adj2" fmla="val 25000"/>
            </a:avLst>
          </a:prstGeom>
          <a:solidFill>
            <a:srgbClr val="FF9900"/>
          </a:solidFill>
          <a:ln>
            <a:solidFill>
              <a:schemeClr val="tx1"/>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pic>
        <p:nvPicPr>
          <p:cNvPr id="3086" name="图片 15385" descr="subo1"/>
          <p:cNvPicPr>
            <a:picLocks noChangeAspect="1"/>
          </p:cNvPicPr>
          <p:nvPr/>
        </p:nvPicPr>
        <p:blipFill>
          <a:blip r:embed="rId2"/>
          <a:stretch>
            <a:fillRect/>
          </a:stretch>
        </p:blipFill>
        <p:spPr>
          <a:xfrm>
            <a:off x="3727450" y="4611688"/>
            <a:ext cx="2457450" cy="1905000"/>
          </a:xfrm>
          <a:prstGeom prst="rect">
            <a:avLst/>
          </a:prstGeom>
          <a:noFill/>
          <a:ln>
            <a:noFill/>
            <a:miter lim="800000"/>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9" presetClass="entr" presetSubtype="0" dur="500" fill="hold" grpId="0"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dissolve">
                                      <p:cBhvr>
                                        <p:cTn id="7" dur="500"/>
                                        <p:tgtEl>
                                          <p:spTgt spid="3076"/>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9" presetClass="entr" presetSubtype="0" dur="50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dissolve">
                                      <p:cBhvr>
                                        <p:cTn id="12" dur="500"/>
                                        <p:tgtEl>
                                          <p:spTgt spid="3074"/>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9" presetClass="entr" presetSubtype="0" dur="500" fill="hold" grpId="0" nodeType="clickEffect">
                                  <p:stCondLst>
                                    <p:cond delay="0"/>
                                  </p:stCondLst>
                                  <p:childTnLst>
                                    <p:set>
                                      <p:cBhvr>
                                        <p:cTn id="16" dur="1" fill="hold">
                                          <p:stCondLst>
                                            <p:cond delay="0"/>
                                          </p:stCondLst>
                                        </p:cTn>
                                        <p:tgtEl>
                                          <p:spTgt spid="3075"/>
                                        </p:tgtEl>
                                        <p:attrNameLst>
                                          <p:attrName>style.visibility</p:attrName>
                                        </p:attrNameLst>
                                      </p:cBhvr>
                                      <p:to>
                                        <p:strVal val="visible"/>
                                      </p:to>
                                    </p:set>
                                    <p:animEffect transition="in" filter="dissolve">
                                      <p:cBhvr>
                                        <p:cTn id="17" dur="500"/>
                                        <p:tgtEl>
                                          <p:spTgt spid="3075"/>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9" presetClass="entr" presetSubtype="0" dur="500" fill="hold" grpId="0" nodeType="clickEffect">
                                  <p:stCondLst>
                                    <p:cond delay="0"/>
                                  </p:stCondLst>
                                  <p:childTnLst>
                                    <p:set>
                                      <p:cBhvr>
                                        <p:cTn id="21" dur="1" fill="hold">
                                          <p:stCondLst>
                                            <p:cond delay="0"/>
                                          </p:stCondLst>
                                        </p:cTn>
                                        <p:tgtEl>
                                          <p:spTgt spid="3077"/>
                                        </p:tgtEl>
                                        <p:attrNameLst>
                                          <p:attrName>style.visibility</p:attrName>
                                        </p:attrNameLst>
                                      </p:cBhvr>
                                      <p:to>
                                        <p:strVal val="visible"/>
                                      </p:to>
                                    </p:set>
                                    <p:animEffect transition="in" filter="dissolve">
                                      <p:cBhvr>
                                        <p:cTn id="22" dur="500"/>
                                        <p:tgtEl>
                                          <p:spTgt spid="3077"/>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9" presetClass="entr" presetSubtype="0" dur="500" fill="hold" grpId="0" nodeType="clickEffect">
                                  <p:stCondLst>
                                    <p:cond delay="0"/>
                                  </p:stCondLst>
                                  <p:childTnLst>
                                    <p:set>
                                      <p:cBhvr>
                                        <p:cTn id="26" dur="1" fill="hold">
                                          <p:stCondLst>
                                            <p:cond delay="0"/>
                                          </p:stCondLst>
                                        </p:cTn>
                                        <p:tgtEl>
                                          <p:spTgt spid="3080"/>
                                        </p:tgtEl>
                                        <p:attrNameLst>
                                          <p:attrName>style.visibility</p:attrName>
                                        </p:attrNameLst>
                                      </p:cBhvr>
                                      <p:to>
                                        <p:strVal val="visible"/>
                                      </p:to>
                                    </p:set>
                                    <p:animEffect transition="in" filter="dissolve">
                                      <p:cBhvr>
                                        <p:cTn id="27" dur="500"/>
                                        <p:tgtEl>
                                          <p:spTgt spid="3080"/>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9" presetClass="entr" presetSubtype="0" dur="500" fill="hold" nodeType="clickEffect">
                                  <p:stCondLst>
                                    <p:cond delay="0"/>
                                  </p:stCondLst>
                                  <p:childTnLst>
                                    <p:set>
                                      <p:cBhvr>
                                        <p:cTn id="31" dur="1" fill="hold">
                                          <p:stCondLst>
                                            <p:cond delay="0"/>
                                          </p:stCondLst>
                                        </p:cTn>
                                        <p:tgtEl>
                                          <p:spTgt spid="3081"/>
                                        </p:tgtEl>
                                        <p:attrNameLst>
                                          <p:attrName>style.visibility</p:attrName>
                                        </p:attrNameLst>
                                      </p:cBhvr>
                                      <p:to>
                                        <p:strVal val="visible"/>
                                      </p:to>
                                    </p:set>
                                    <p:animEffect transition="in" filter="dissolve">
                                      <p:cBhvr>
                                        <p:cTn id="32" dur="500"/>
                                        <p:tgtEl>
                                          <p:spTgt spid="3081"/>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9" presetClass="entr" presetSubtype="0" dur="500" fill="hold" grpId="0" nodeType="clickEffect">
                                  <p:stCondLst>
                                    <p:cond delay="0"/>
                                  </p:stCondLst>
                                  <p:childTnLst>
                                    <p:set>
                                      <p:cBhvr>
                                        <p:cTn id="36" dur="1" fill="hold">
                                          <p:stCondLst>
                                            <p:cond delay="0"/>
                                          </p:stCondLst>
                                        </p:cTn>
                                        <p:tgtEl>
                                          <p:spTgt spid="3078"/>
                                        </p:tgtEl>
                                        <p:attrNameLst>
                                          <p:attrName>style.visibility</p:attrName>
                                        </p:attrNameLst>
                                      </p:cBhvr>
                                      <p:to>
                                        <p:strVal val="visible"/>
                                      </p:to>
                                    </p:set>
                                    <p:animEffect transition="in" filter="dissolve">
                                      <p:cBhvr>
                                        <p:cTn id="37" dur="500"/>
                                        <p:tgtEl>
                                          <p:spTgt spid="3078"/>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9" presetClass="entr" presetSubtype="0" dur="500" fill="hold" grpId="0" nodeType="clickEffect">
                                  <p:stCondLst>
                                    <p:cond delay="0"/>
                                  </p:stCondLst>
                                  <p:childTnLst>
                                    <p:set>
                                      <p:cBhvr>
                                        <p:cTn id="41" dur="1" fill="hold">
                                          <p:stCondLst>
                                            <p:cond delay="0"/>
                                          </p:stCondLst>
                                        </p:cTn>
                                        <p:tgtEl>
                                          <p:spTgt spid="3079"/>
                                        </p:tgtEl>
                                        <p:attrNameLst>
                                          <p:attrName>style.visibility</p:attrName>
                                        </p:attrNameLst>
                                      </p:cBhvr>
                                      <p:to>
                                        <p:strVal val="visible"/>
                                      </p:to>
                                    </p:set>
                                    <p:animEffect transition="in" filter="dissolve">
                                      <p:cBhvr>
                                        <p:cTn id="42" dur="500"/>
                                        <p:tgtEl>
                                          <p:spTgt spid="3079"/>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9" presetClass="entr" presetSubtype="0" dur="500" fill="hold" grpId="0" nodeType="clickEffect">
                                  <p:stCondLst>
                                    <p:cond delay="0"/>
                                  </p:stCondLst>
                                  <p:childTnLst>
                                    <p:set>
                                      <p:cBhvr>
                                        <p:cTn id="46" dur="1" fill="hold">
                                          <p:stCondLst>
                                            <p:cond delay="0"/>
                                          </p:stCondLst>
                                        </p:cTn>
                                        <p:tgtEl>
                                          <p:spTgt spid="3084"/>
                                        </p:tgtEl>
                                        <p:attrNameLst>
                                          <p:attrName>style.visibility</p:attrName>
                                        </p:attrNameLst>
                                      </p:cBhvr>
                                      <p:to>
                                        <p:strVal val="visible"/>
                                      </p:to>
                                    </p:set>
                                    <p:animEffect transition="in" filter="dissolve">
                                      <p:cBhvr>
                                        <p:cTn id="47" dur="500"/>
                                        <p:tgtEl>
                                          <p:spTgt spid="3084"/>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9" presetClass="entr" presetSubtype="0" dur="500" fill="hold" nodeType="clickEffect">
                                  <p:stCondLst>
                                    <p:cond delay="0"/>
                                  </p:stCondLst>
                                  <p:childTnLst>
                                    <p:set>
                                      <p:cBhvr>
                                        <p:cTn id="51" dur="1" fill="hold">
                                          <p:stCondLst>
                                            <p:cond delay="0"/>
                                          </p:stCondLst>
                                        </p:cTn>
                                        <p:tgtEl>
                                          <p:spTgt spid="3085"/>
                                        </p:tgtEl>
                                        <p:attrNameLst>
                                          <p:attrName>style.visibility</p:attrName>
                                        </p:attrNameLst>
                                      </p:cBhvr>
                                      <p:to>
                                        <p:strVal val="visible"/>
                                      </p:to>
                                    </p:set>
                                    <p:animEffect transition="in" filter="dissolve">
                                      <p:cBhvr>
                                        <p:cTn id="52" dur="500"/>
                                        <p:tgtEl>
                                          <p:spTgt spid="3085"/>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9" presetClass="entr" presetSubtype="0" dur="500" fill="hold" grpId="0" nodeType="clickEffect">
                                  <p:stCondLst>
                                    <p:cond delay="0"/>
                                  </p:stCondLst>
                                  <p:childTnLst>
                                    <p:set>
                                      <p:cBhvr>
                                        <p:cTn id="56" dur="1" fill="hold">
                                          <p:stCondLst>
                                            <p:cond delay="0"/>
                                          </p:stCondLst>
                                        </p:cTn>
                                        <p:tgtEl>
                                          <p:spTgt spid="3082"/>
                                        </p:tgtEl>
                                        <p:attrNameLst>
                                          <p:attrName>style.visibility</p:attrName>
                                        </p:attrNameLst>
                                      </p:cBhvr>
                                      <p:to>
                                        <p:strVal val="visible"/>
                                      </p:to>
                                    </p:set>
                                    <p:animEffect transition="in" filter="dissolve">
                                      <p:cBhvr>
                                        <p:cTn id="57" dur="500"/>
                                        <p:tgtEl>
                                          <p:spTgt spid="3082"/>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9" presetClass="entr" presetSubtype="0" dur="500" fill="hold" grpId="0" nodeType="clickEffect">
                                  <p:stCondLst>
                                    <p:cond delay="0"/>
                                  </p:stCondLst>
                                  <p:childTnLst>
                                    <p:set>
                                      <p:cBhvr>
                                        <p:cTn id="61" dur="1" fill="hold">
                                          <p:stCondLst>
                                            <p:cond delay="0"/>
                                          </p:stCondLst>
                                        </p:cTn>
                                        <p:tgtEl>
                                          <p:spTgt spid="3083"/>
                                        </p:tgtEl>
                                        <p:attrNameLst>
                                          <p:attrName>style.visibility</p:attrName>
                                        </p:attrNameLst>
                                      </p:cBhvr>
                                      <p:to>
                                        <p:strVal val="visible"/>
                                      </p:to>
                                    </p:set>
                                    <p:animEffect transition="in" filter="dissolve">
                                      <p:cBhvr>
                                        <p:cTn id="62" dur="500"/>
                                        <p:tgtEl>
                                          <p:spTgt spid="3083"/>
                                        </p:tgtEl>
                                      </p:cBhvr>
                                    </p:animEffect>
                                  </p:childTnLst>
                                </p:cTn>
                              </p:par>
                            </p:childTnLst>
                          </p:cTn>
                        </p:par>
                      </p:childTnLst>
                    </p:cTn>
                  </p:par>
                  <p:par>
                    <p:cTn id="63" fill="hold" nodeType="clickPar">
                      <p:stCondLst>
                        <p:cond delay="indefinite"/>
                      </p:stCondLst>
                      <p:childTnLst>
                        <p:par>
                          <p:cTn id="64" fill="hold">
                            <p:stCondLst>
                              <p:cond delay="0"/>
                            </p:stCondLst>
                            <p:childTnLst>
                              <p:par>
                                <p:cTn id="65" presetID="22" presetClass="entr" presetSubtype="4" dur="500" fill="hold" nodeType="clickEffect">
                                  <p:stCondLst>
                                    <p:cond delay="0"/>
                                  </p:stCondLst>
                                  <p:childTnLst>
                                    <p:set>
                                      <p:cBhvr>
                                        <p:cTn id="66" dur="1" fill="hold">
                                          <p:stCondLst>
                                            <p:cond delay="0"/>
                                          </p:stCondLst>
                                        </p:cTn>
                                        <p:tgtEl>
                                          <p:spTgt spid="3086"/>
                                        </p:tgtEl>
                                        <p:attrNameLst>
                                          <p:attrName>style.visibility</p:attrName>
                                        </p:attrNameLst>
                                      </p:cBhvr>
                                      <p:to>
                                        <p:strVal val="visible"/>
                                      </p:to>
                                    </p:set>
                                    <p:animEffect transition="in" filter="wipe(down)">
                                      <p:cBhvr>
                                        <p:cTn id="67" dur="500"/>
                                        <p:tgtEl>
                                          <p:spTgt spid="3086"/>
                                        </p:tgtEl>
                                      </p:cBhvr>
                                    </p:animEffect>
                                  </p:childTnLst>
                                  <p:subTnLst>
                                    <p:set>
                                      <p:cBhvr override="childStyle">
                                        <p:cTn dur="1" fill="hold" display="0" masterRel="nextClick" afterEffect="1"/>
                                        <p:tgtEl>
                                          <p:spTgt spid="308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p:bldP spid="3076" grpId="0"/>
      <p:bldP spid="3077" grpId="0"/>
      <p:bldP spid="3078" grpId="0"/>
      <p:bldP spid="3079" grpId="0"/>
      <p:bldP spid="3080" grpId="0"/>
      <p:bldP spid="3082" grpId="0"/>
      <p:bldP spid="3083" grpId="0"/>
      <p:bldP spid="3084"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4097" name="矩形 58369"/>
          <p:cNvSpPr/>
          <p:nvPr/>
        </p:nvSpPr>
        <p:spPr>
          <a:xfrm>
            <a:off x="250825" y="225425"/>
            <a:ext cx="5518150" cy="460375"/>
          </a:xfrm>
          <a:prstGeom prst="rect">
            <a:avLst/>
          </a:prstGeom>
          <a:noFill/>
          <a:ln>
            <a:noFill/>
            <a:miter lim="800000"/>
          </a:ln>
        </p:spPr>
        <p:txBody>
          <a:bodyPr wrap="square"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en-US" altLang="zh-CN" sz="2400" b="1">
                <a:latin typeface="Times New Roman" pitchFamily="18" charset="0"/>
                <a:ea typeface="楷体_GB2312" pitchFamily="49" charset="-122"/>
                <a:sym typeface="Symbol" pitchFamily="18" charset="2"/>
              </a:rPr>
              <a:t>2 </a:t>
            </a:r>
            <a:r>
              <a:rPr lang="zh-CN" altLang="en-US" sz="2400" b="1">
                <a:latin typeface="Times New Roman" pitchFamily="18" charset="0"/>
                <a:ea typeface="楷体_GB2312" pitchFamily="49" charset="-122"/>
                <a:sym typeface="Symbol" pitchFamily="18" charset="2"/>
              </a:rPr>
              <a:t>预应力混凝土的主要构造要求</a:t>
            </a:r>
          </a:p>
        </p:txBody>
      </p:sp>
      <p:sp>
        <p:nvSpPr>
          <p:cNvPr id="4098" name="矩形 58371"/>
          <p:cNvSpPr/>
          <p:nvPr/>
        </p:nvSpPr>
        <p:spPr>
          <a:xfrm>
            <a:off x="250825" y="2816225"/>
            <a:ext cx="8796338" cy="3614738"/>
          </a:xfrm>
          <a:prstGeom prst="rect">
            <a:avLst/>
          </a:prstGeom>
          <a:noFill/>
          <a:ln>
            <a:noFill/>
            <a:miter lim="800000"/>
          </a:ln>
        </p:spPr>
        <p:txBody>
          <a:bodyPr wrap="square"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nSpc>
                <a:spcPct val="130000"/>
              </a:lnSpc>
              <a:buFont typeface="Wingdings" pitchFamily="2" charset="2"/>
            </a:pPr>
            <a:r>
              <a:rPr lang="en-US" altLang="zh-CN" sz="2000" b="1" i="1">
                <a:latin typeface="Times New Roman" pitchFamily="18" charset="0"/>
                <a:ea typeface="楷体_GB2312" pitchFamily="49" charset="-122"/>
                <a:sym typeface="Symbol" pitchFamily="18" charset="2"/>
              </a:rPr>
              <a:t>(3)</a:t>
            </a:r>
            <a:r>
              <a:rPr lang="zh-CN" altLang="en-US" sz="2000" b="1">
                <a:latin typeface="Times New Roman" pitchFamily="18" charset="0"/>
                <a:ea typeface="楷体_GB2312" pitchFamily="49" charset="-122"/>
                <a:sym typeface="Symbol" pitchFamily="18" charset="2"/>
              </a:rPr>
              <a:t>先张法预应力混凝土构件端部加强措施</a:t>
            </a:r>
          </a:p>
          <a:p>
            <a:pPr marL="0" lvl="0" indent="0">
              <a:lnSpc>
                <a:spcPct val="130000"/>
              </a:lnSpc>
              <a:buFont typeface="Wingdings" pitchFamily="2" charset="2"/>
            </a:pPr>
            <a:r>
              <a:rPr lang="zh-CN" altLang="en-US" sz="2000">
                <a:sym typeface="Symbol" pitchFamily="18" charset="2"/>
              </a:rPr>
              <a:t>   ①对单根配置的预应力钢筋，其端部宜设置长度不小于 </a:t>
            </a:r>
            <a:r>
              <a:rPr lang="en-US" altLang="zh-CN" sz="2000">
                <a:sym typeface="Symbol" pitchFamily="18" charset="2"/>
              </a:rPr>
              <a:t>150mm </a:t>
            </a:r>
            <a:r>
              <a:rPr lang="zh-CN" altLang="en-US" sz="2000">
                <a:sym typeface="Symbol" pitchFamily="18" charset="2"/>
              </a:rPr>
              <a:t>且不少于 </a:t>
            </a:r>
            <a:r>
              <a:rPr lang="en-US" altLang="zh-CN" sz="2000">
                <a:sym typeface="Symbol" pitchFamily="18" charset="2"/>
              </a:rPr>
              <a:t>4 </a:t>
            </a:r>
            <a:r>
              <a:rPr lang="zh-CN" altLang="en-US" sz="2000">
                <a:sym typeface="Symbol" pitchFamily="18" charset="2"/>
              </a:rPr>
              <a:t>圈的螺旋筋；</a:t>
            </a:r>
            <a:br>
              <a:rPr lang="zh-CN" altLang="en-US" sz="2000">
                <a:sym typeface="Symbol" pitchFamily="18" charset="2"/>
              </a:rPr>
            </a:br>
            <a:r>
              <a:rPr lang="zh-CN" altLang="en-US" sz="2000">
                <a:sym typeface="Symbol" pitchFamily="18" charset="2"/>
              </a:rPr>
              <a:t>   ②对分散布置的多根预应力钢筋，在构件端部 </a:t>
            </a:r>
            <a:r>
              <a:rPr lang="en-US" altLang="zh-CN" sz="2000">
                <a:sym typeface="Symbol" pitchFamily="18" charset="2"/>
              </a:rPr>
              <a:t>10d</a:t>
            </a:r>
            <a:r>
              <a:rPr lang="zh-CN" altLang="en-US" sz="2000">
                <a:sym typeface="Symbol" pitchFamily="18" charset="2"/>
              </a:rPr>
              <a:t>（</a:t>
            </a:r>
            <a:r>
              <a:rPr lang="en-US" altLang="zh-CN" sz="2000">
                <a:sym typeface="Symbol" pitchFamily="18" charset="2"/>
              </a:rPr>
              <a:t>d </a:t>
            </a:r>
            <a:r>
              <a:rPr lang="zh-CN" altLang="en-US" sz="2000">
                <a:sym typeface="Symbol" pitchFamily="18" charset="2"/>
              </a:rPr>
              <a:t>为预应力钢筋的公称直径）且不小于</a:t>
            </a:r>
            <a:r>
              <a:rPr lang="en-US" altLang="zh-CN" sz="2000">
                <a:sym typeface="Symbol" pitchFamily="18" charset="2"/>
              </a:rPr>
              <a:t>100mm</a:t>
            </a:r>
            <a:r>
              <a:rPr lang="zh-CN" altLang="en-US" sz="2000">
                <a:sym typeface="Symbol" pitchFamily="18" charset="2"/>
              </a:rPr>
              <a:t>范围内应设置 </a:t>
            </a:r>
            <a:r>
              <a:rPr lang="en-US" altLang="zh-CN" sz="2000">
                <a:sym typeface="Symbol" pitchFamily="18" charset="2"/>
              </a:rPr>
              <a:t>3</a:t>
            </a:r>
            <a:r>
              <a:rPr lang="zh-CN" altLang="en-US" sz="2000">
                <a:sym typeface="Symbol" pitchFamily="18" charset="2"/>
              </a:rPr>
              <a:t>～</a:t>
            </a:r>
            <a:r>
              <a:rPr lang="en-US" altLang="zh-CN" sz="2000">
                <a:sym typeface="Symbol" pitchFamily="18" charset="2"/>
              </a:rPr>
              <a:t>5 </a:t>
            </a:r>
            <a:r>
              <a:rPr lang="zh-CN" altLang="en-US" sz="2000">
                <a:sym typeface="Symbol" pitchFamily="18" charset="2"/>
              </a:rPr>
              <a:t>片与预应力钢筋垂直的钢筋网；</a:t>
            </a:r>
            <a:br>
              <a:rPr lang="zh-CN" altLang="en-US" sz="2000">
                <a:sym typeface="Symbol" pitchFamily="18" charset="2"/>
              </a:rPr>
            </a:br>
            <a:r>
              <a:rPr lang="zh-CN" altLang="en-US" sz="2000">
                <a:sym typeface="Symbol" pitchFamily="18" charset="2"/>
              </a:rPr>
              <a:t>   ③采用预应力钢丝配筋的薄板，在板端 </a:t>
            </a:r>
            <a:r>
              <a:rPr lang="en-US" altLang="zh-CN" sz="2000">
                <a:sym typeface="Symbol" pitchFamily="18" charset="2"/>
              </a:rPr>
              <a:t>100mm </a:t>
            </a:r>
            <a:r>
              <a:rPr lang="zh-CN" altLang="en-US" sz="2000">
                <a:sym typeface="Symbol" pitchFamily="18" charset="2"/>
              </a:rPr>
              <a:t>范围内应适当加密横向钢筋。</a:t>
            </a:r>
          </a:p>
          <a:p>
            <a:pPr marL="0" lvl="0" indent="0">
              <a:lnSpc>
                <a:spcPct val="130000"/>
              </a:lnSpc>
              <a:buFont typeface="Wingdings" pitchFamily="2" charset="2"/>
            </a:pPr>
            <a:r>
              <a:rPr lang="zh-CN" altLang="en-US" sz="2000">
                <a:latin typeface="宋体" pitchFamily="2" charset="-122"/>
              </a:rPr>
              <a:t>  ④槽形板类构件，应在构件端部100mm长度范围内沿构件板面设置附加横向钢筋，其数量不应少于2根。</a:t>
            </a:r>
          </a:p>
          <a:p>
            <a:pPr marL="0" lvl="0" indent="0">
              <a:lnSpc>
                <a:spcPct val="105000"/>
              </a:lnSpc>
              <a:buFont typeface="Wingdings" pitchFamily="2" charset="2"/>
            </a:pPr>
            <a:endParaRPr lang="zh-CN" altLang="en-US" sz="2000">
              <a:latin typeface="Times New Roman" pitchFamily="18" charset="0"/>
              <a:ea typeface="楷体_GB2312" pitchFamily="49" charset="-122"/>
              <a:sym typeface="Symbol" pitchFamily="18" charset="2"/>
            </a:endParaRPr>
          </a:p>
        </p:txBody>
      </p:sp>
      <p:sp>
        <p:nvSpPr>
          <p:cNvPr id="4099" name="矩形 58375"/>
          <p:cNvSpPr/>
          <p:nvPr/>
        </p:nvSpPr>
        <p:spPr>
          <a:xfrm>
            <a:off x="250825" y="2339975"/>
            <a:ext cx="8424863" cy="476250"/>
          </a:xfrm>
          <a:prstGeom prst="rect">
            <a:avLst/>
          </a:prstGeom>
          <a:noFill/>
          <a:ln>
            <a:noFill/>
            <a:miter lim="800000"/>
          </a:ln>
        </p:spPr>
        <p:txBody>
          <a:bodyPr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nSpc>
                <a:spcPct val="125000"/>
              </a:lnSpc>
              <a:buFont typeface="Wingdings" pitchFamily="2" charset="2"/>
            </a:pPr>
            <a:r>
              <a:rPr lang="en-US" altLang="zh-CN" sz="2000" b="1">
                <a:latin typeface="Times New Roman" pitchFamily="18" charset="0"/>
                <a:ea typeface="楷体_GB2312" pitchFamily="49" charset="-122"/>
                <a:sym typeface="Symbol" pitchFamily="18" charset="2"/>
              </a:rPr>
              <a:t>(2)  </a:t>
            </a:r>
            <a:r>
              <a:rPr lang="zh-CN" altLang="en-US" sz="2000" b="1">
                <a:latin typeface="Times New Roman" pitchFamily="18" charset="0"/>
                <a:ea typeface="楷体_GB2312" pitchFamily="49" charset="-122"/>
                <a:sym typeface="Symbol" pitchFamily="18" charset="2"/>
              </a:rPr>
              <a:t>钢筋保护层：</a:t>
            </a:r>
            <a:r>
              <a:rPr lang="zh-CN" altLang="en-US" sz="2000">
                <a:latin typeface="Times New Roman" pitchFamily="18" charset="0"/>
                <a:ea typeface="楷体_GB2312" pitchFamily="49" charset="-122"/>
                <a:sym typeface="Symbol" pitchFamily="18" charset="2"/>
              </a:rPr>
              <a:t>要求与普通构件基本相同</a:t>
            </a:r>
          </a:p>
        </p:txBody>
      </p:sp>
      <p:sp>
        <p:nvSpPr>
          <p:cNvPr id="4100" name="矩形 58377"/>
          <p:cNvSpPr/>
          <p:nvPr/>
        </p:nvSpPr>
        <p:spPr>
          <a:xfrm>
            <a:off x="323850" y="1095375"/>
            <a:ext cx="8723313" cy="1244600"/>
          </a:xfrm>
          <a:prstGeom prst="rect">
            <a:avLst/>
          </a:prstGeom>
          <a:noFill/>
          <a:ln>
            <a:noFill/>
            <a:miter lim="800000"/>
          </a:ln>
        </p:spPr>
        <p:txBody>
          <a:bodyPr wrap="square"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nSpc>
                <a:spcPct val="125000"/>
              </a:lnSpc>
              <a:buFont typeface="Wingdings" pitchFamily="2" charset="2"/>
            </a:pPr>
            <a:r>
              <a:rPr lang="en-US" altLang="zh-CN" sz="2000" b="1">
                <a:latin typeface="Times New Roman" pitchFamily="18" charset="0"/>
                <a:ea typeface="楷体_GB2312" pitchFamily="49" charset="-122"/>
                <a:sym typeface="Symbol" pitchFamily="18" charset="2"/>
              </a:rPr>
              <a:t>(1 )</a:t>
            </a:r>
            <a:r>
              <a:rPr lang="zh-CN" altLang="en-US" sz="2000" b="1">
                <a:latin typeface="Times New Roman" pitchFamily="18" charset="0"/>
                <a:ea typeface="楷体_GB2312" pitchFamily="49" charset="-122"/>
                <a:sym typeface="Symbol" pitchFamily="18" charset="2"/>
              </a:rPr>
              <a:t>先张法钢筋净间距</a:t>
            </a:r>
          </a:p>
          <a:p>
            <a:pPr marL="0" lvl="0" indent="0">
              <a:lnSpc>
                <a:spcPct val="125000"/>
              </a:lnSpc>
              <a:buFont typeface="Wingdings" pitchFamily="2" charset="2"/>
            </a:pPr>
            <a:r>
              <a:rPr lang="zh-CN" altLang="en-US" sz="2000" b="1">
                <a:latin typeface="Times New Roman" pitchFamily="18" charset="0"/>
                <a:ea typeface="楷体_GB2312" pitchFamily="49" charset="-122"/>
                <a:sym typeface="Symbol" pitchFamily="18" charset="2"/>
              </a:rPr>
              <a:t>      </a:t>
            </a:r>
            <a:r>
              <a:rPr lang="en-US" altLang="zh-CN" sz="2000">
                <a:latin typeface="楷体_GB2312" pitchFamily="49" charset="-122"/>
                <a:ea typeface="楷体_GB2312" pitchFamily="49" charset="-122"/>
                <a:sym typeface="Symbol" pitchFamily="18" charset="2"/>
              </a:rPr>
              <a:t>≥2.5d</a:t>
            </a:r>
            <a:r>
              <a:rPr lang="zh-CN" altLang="en-US" sz="2000">
                <a:latin typeface="楷体_GB2312" pitchFamily="49" charset="-122"/>
                <a:ea typeface="楷体_GB2312" pitchFamily="49" charset="-122"/>
                <a:sym typeface="Symbol" pitchFamily="18" charset="2"/>
              </a:rPr>
              <a:t>（公称直径）</a:t>
            </a:r>
            <a:r>
              <a:rPr lang="zh-CN" altLang="en-US" sz="2000">
                <a:latin typeface="Times New Roman" pitchFamily="18" charset="0"/>
                <a:ea typeface="楷体_GB2312" pitchFamily="49" charset="-122"/>
                <a:sym typeface="Symbol" pitchFamily="18" charset="2"/>
              </a:rPr>
              <a:t>且</a:t>
            </a:r>
            <a:r>
              <a:rPr lang="zh-CN" altLang="en-US" sz="2000">
                <a:ea typeface="楷体_GB2312" pitchFamily="49" charset="-122"/>
                <a:sym typeface="Symbol" pitchFamily="18" charset="2"/>
              </a:rPr>
              <a:t>≥混凝土粗骨料最大粒径的</a:t>
            </a:r>
            <a:r>
              <a:rPr lang="en-US" altLang="zh-CN" sz="2000">
                <a:ea typeface="楷体_GB2312" pitchFamily="49" charset="-122"/>
                <a:sym typeface="Symbol" pitchFamily="18" charset="2"/>
              </a:rPr>
              <a:t>1.25</a:t>
            </a:r>
            <a:r>
              <a:rPr lang="zh-CN" altLang="en-US" sz="2000">
                <a:ea typeface="楷体_GB2312" pitchFamily="49" charset="-122"/>
                <a:sym typeface="Symbol" pitchFamily="18" charset="2"/>
              </a:rPr>
              <a:t>倍；</a:t>
            </a:r>
            <a:r>
              <a:rPr lang="zh-CN" altLang="en-US" sz="2000">
                <a:sym typeface="Symbol" pitchFamily="18" charset="2"/>
              </a:rPr>
              <a:t>对预应力钢丝不应小于 </a:t>
            </a:r>
            <a:r>
              <a:rPr lang="en-US" altLang="zh-CN" sz="2000">
                <a:sym typeface="Symbol" pitchFamily="18" charset="2"/>
              </a:rPr>
              <a:t>15mm</a:t>
            </a:r>
            <a:r>
              <a:rPr lang="zh-CN" altLang="en-US" sz="2000">
                <a:sym typeface="Symbol" pitchFamily="18" charset="2"/>
              </a:rPr>
              <a:t>；三股钢绞线不应小于 </a:t>
            </a:r>
            <a:r>
              <a:rPr lang="en-US" altLang="zh-CN" sz="2000">
                <a:sym typeface="Symbol" pitchFamily="18" charset="2"/>
              </a:rPr>
              <a:t>20mm</a:t>
            </a:r>
            <a:r>
              <a:rPr lang="zh-CN" altLang="en-US" sz="2000">
                <a:sym typeface="Symbol" pitchFamily="18" charset="2"/>
              </a:rPr>
              <a:t>；七股钢绞线不应小于 </a:t>
            </a:r>
            <a:r>
              <a:rPr lang="en-US" altLang="zh-CN" sz="2000">
                <a:sym typeface="Symbol" pitchFamily="18" charset="2"/>
              </a:rPr>
              <a:t>25mm</a:t>
            </a:r>
            <a:r>
              <a:rPr lang="zh-CN" altLang="en-US" sz="2000">
                <a:sym typeface="Symbol" pitchFamily="18" charset="2"/>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9" presetClass="entr" presetSubtype="0" dur="500" fill="hold" grpId="0"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dissolve">
                                      <p:cBhvr>
                                        <p:cTn id="7" dur="500"/>
                                        <p:tgtEl>
                                          <p:spTgt spid="4100"/>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9" presetClass="entr" presetSubtype="0" dur="500" fill="hold" grpId="0" nodeType="click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dissolve">
                                      <p:cBhvr>
                                        <p:cTn id="12" dur="500"/>
                                        <p:tgtEl>
                                          <p:spTgt spid="4099"/>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 presetClass="entr" presetSubtype="4" dur="500" fill="hold" nodeType="clickEffect">
                                  <p:stCondLst>
                                    <p:cond delay="0"/>
                                  </p:stCondLst>
                                  <p:childTnLst>
                                    <p:set>
                                      <p:cBhvr>
                                        <p:cTn id="16" dur="1" fill="hold">
                                          <p:stCondLst>
                                            <p:cond delay="0"/>
                                          </p:stCondLst>
                                        </p:cTn>
                                        <p:tgtEl>
                                          <p:spTgt spid="4098">
                                            <p:txEl>
                                              <p:pRg st="0" end="0"/>
                                            </p:txEl>
                                          </p:spTgt>
                                        </p:tgtEl>
                                        <p:attrNameLst>
                                          <p:attrName>style.visibility</p:attrName>
                                        </p:attrNameLst>
                                      </p:cBhvr>
                                      <p:to>
                                        <p:strVal val="visible"/>
                                      </p:to>
                                    </p:set>
                                    <p:anim calcmode="lin" valueType="num">
                                      <p:cBhvr additive="base">
                                        <p:cTn id="17" dur="500" fill="hold"/>
                                        <p:tgtEl>
                                          <p:spTgt spid="4098">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09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p:stCondLst>
                              <p:cond delay="0"/>
                            </p:stCondLst>
                            <p:childTnLst>
                              <p:par>
                                <p:cTn id="21" presetID="2" presetClass="entr" presetSubtype="4" dur="500" fill="hold" nodeType="clickEffect">
                                  <p:stCondLst>
                                    <p:cond delay="0"/>
                                  </p:stCondLst>
                                  <p:childTnLst>
                                    <p:set>
                                      <p:cBhvr>
                                        <p:cTn id="22" dur="1" fill="hold">
                                          <p:stCondLst>
                                            <p:cond delay="0"/>
                                          </p:stCondLst>
                                        </p:cTn>
                                        <p:tgtEl>
                                          <p:spTgt spid="4098">
                                            <p:txEl>
                                              <p:pRg st="1" end="1"/>
                                            </p:txEl>
                                          </p:spTgt>
                                        </p:tgtEl>
                                        <p:attrNameLst>
                                          <p:attrName>style.visibility</p:attrName>
                                        </p:attrNameLst>
                                      </p:cBhvr>
                                      <p:to>
                                        <p:strVal val="visible"/>
                                      </p:to>
                                    </p:set>
                                    <p:anim calcmode="lin" valueType="num">
                                      <p:cBhvr additive="base">
                                        <p:cTn id="23" dur="500" fill="hold"/>
                                        <p:tgtEl>
                                          <p:spTgt spid="4098">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09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p:stCondLst>
                              <p:cond delay="0"/>
                            </p:stCondLst>
                            <p:childTnLst>
                              <p:par>
                                <p:cTn id="27" presetID="2" presetClass="entr" presetSubtype="4" dur="500" fill="hold" nodeType="clickEffect">
                                  <p:stCondLst>
                                    <p:cond delay="0"/>
                                  </p:stCondLst>
                                  <p:childTnLst>
                                    <p:set>
                                      <p:cBhvr>
                                        <p:cTn id="28" dur="1" fill="hold">
                                          <p:stCondLst>
                                            <p:cond delay="0"/>
                                          </p:stCondLst>
                                        </p:cTn>
                                        <p:tgtEl>
                                          <p:spTgt spid="4098">
                                            <p:txEl>
                                              <p:pRg st="2" end="2"/>
                                            </p:txEl>
                                          </p:spTgt>
                                        </p:tgtEl>
                                        <p:attrNameLst>
                                          <p:attrName>style.visibility</p:attrName>
                                        </p:attrNameLst>
                                      </p:cBhvr>
                                      <p:to>
                                        <p:strVal val="visible"/>
                                      </p:to>
                                    </p:set>
                                    <p:anim calcmode="lin" valueType="num">
                                      <p:cBhvr additive="base">
                                        <p:cTn id="29" dur="500" fill="hold"/>
                                        <p:tgtEl>
                                          <p:spTgt spid="4098">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09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4100"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3"/>
          <a:stretch>
            <a:fillRect/>
          </a:stretch>
        </a:blipFill>
        <a:effectLst/>
      </p:bgPr>
    </p:bg>
    <p:spTree>
      <p:nvGrpSpPr>
        <p:cNvPr id="1" name=""/>
        <p:cNvGrpSpPr/>
        <p:nvPr/>
      </p:nvGrpSpPr>
      <p:grpSpPr>
        <a:xfrm>
          <a:off x="0" y="0"/>
          <a:ext cx="0" cy="0"/>
        </a:xfrm>
      </p:grpSpPr>
      <p:pic>
        <p:nvPicPr>
          <p:cNvPr id="5121" name="文本占位符 67586"/>
          <p:cNvPicPr>
            <a:picLocks noGrp="1" noChangeAspect="1"/>
          </p:cNvPicPr>
          <p:nvPr>
            <p:ph idx="1"/>
          </p:nvPr>
        </p:nvPicPr>
        <p:blipFill>
          <a:blip r:embed="rId2"/>
          <a:stretch>
            <a:fillRect/>
          </a:stretch>
        </p:blipFill>
        <p:spPr>
          <a:xfrm>
            <a:off x="1476375" y="2119313"/>
            <a:ext cx="6267450" cy="3305175"/>
          </a:xfrm>
          <a:prstGeom prst="rect">
            <a:avLst/>
          </a:prstGeom>
          <a:noFill/>
          <a:ln>
            <a:noFill/>
            <a:miter lim="800000"/>
          </a:ln>
        </p:spPr>
      </p:pic>
      <p:sp>
        <p:nvSpPr>
          <p:cNvPr id="5122" name="文本框 67587"/>
          <p:cNvSpPr txBox="1"/>
          <p:nvPr/>
        </p:nvSpPr>
        <p:spPr>
          <a:xfrm>
            <a:off x="5076825" y="5589588"/>
            <a:ext cx="2735263" cy="366712"/>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spcBef>
                <a:spcPct val="50000"/>
              </a:spcBef>
            </a:pPr>
            <a:r>
              <a:rPr lang="zh-CN" altLang="en-US"/>
              <a:t>槽型板类构件</a:t>
            </a:r>
          </a:p>
        </p:txBody>
      </p:sp>
      <p:sp>
        <p:nvSpPr>
          <p:cNvPr id="5123" name="文本框 2"/>
          <p:cNvSpPr txBox="1"/>
          <p:nvPr/>
        </p:nvSpPr>
        <p:spPr>
          <a:xfrm>
            <a:off x="2527300" y="1387475"/>
            <a:ext cx="4089400" cy="381000"/>
          </a:xfrm>
          <a:prstGeom prst="rect">
            <a:avLst/>
          </a:prstGeom>
          <a:noFill/>
          <a:ln>
            <a:noFill/>
            <a:miter lim="800000"/>
          </a:ln>
        </p:spPr>
        <p:txBody>
          <a:bodyPr wrap="non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nSpc>
                <a:spcPct val="105000"/>
              </a:lnSpc>
              <a:buClr>
                <a:schemeClr val="tx1"/>
              </a:buClr>
              <a:buFont typeface="Wingdings" pitchFamily="2" charset="2"/>
            </a:pPr>
            <a:r>
              <a:rPr lang="zh-CN" altLang="en-US" b="1" i="1">
                <a:latin typeface="Times New Roman" pitchFamily="18" charset="0"/>
                <a:ea typeface="楷体_GB2312" pitchFamily="49" charset="-122"/>
                <a:sym typeface="Symbol" pitchFamily="18" charset="2"/>
              </a:rPr>
              <a:t>先张法预应力混凝土构件端部加强措施</a:t>
            </a:r>
            <a:endParaRPr lang="zh-CN" altLang="en-US"/>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6145" name="矩形 60421"/>
          <p:cNvSpPr/>
          <p:nvPr/>
        </p:nvSpPr>
        <p:spPr>
          <a:xfrm>
            <a:off x="215900" y="1128713"/>
            <a:ext cx="8713788" cy="4892675"/>
          </a:xfrm>
          <a:prstGeom prst="rect">
            <a:avLst/>
          </a:prstGeom>
          <a:noFill/>
          <a:ln>
            <a:noFill/>
            <a:miter lim="800000"/>
          </a:ln>
        </p:spPr>
        <p:txBody>
          <a:bodyPr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nSpc>
                <a:spcPct val="130000"/>
              </a:lnSpc>
              <a:buFont typeface="Wingdings" pitchFamily="2" charset="2"/>
            </a:pPr>
            <a:r>
              <a:rPr lang="zh-CN" altLang="en-US" sz="2000" b="1" i="1">
                <a:latin typeface="Times New Roman" pitchFamily="18" charset="0"/>
                <a:ea typeface="楷体_GB2312" pitchFamily="49" charset="-122"/>
                <a:sym typeface="Symbol" pitchFamily="18" charset="2"/>
              </a:rPr>
              <a:t>（</a:t>
            </a:r>
            <a:r>
              <a:rPr lang="en-US" altLang="zh-CN" sz="2000" b="1" i="1">
                <a:latin typeface="Times New Roman" pitchFamily="18" charset="0"/>
                <a:ea typeface="楷体_GB2312" pitchFamily="49" charset="-122"/>
                <a:sym typeface="Symbol" pitchFamily="18" charset="2"/>
              </a:rPr>
              <a:t>4</a:t>
            </a:r>
            <a:r>
              <a:rPr lang="zh-CN" altLang="en-US" sz="2000" b="1" i="1">
                <a:latin typeface="Times New Roman" pitchFamily="18" charset="0"/>
                <a:ea typeface="楷体_GB2312" pitchFamily="49" charset="-122"/>
                <a:sym typeface="Symbol" pitchFamily="18" charset="2"/>
              </a:rPr>
              <a:t>）后张法预应力筋及预留孔道布置</a:t>
            </a:r>
          </a:p>
          <a:p>
            <a:pPr marL="0" lvl="0" indent="0">
              <a:lnSpc>
                <a:spcPct val="130000"/>
              </a:lnSpc>
              <a:buFont typeface="Wingdings" pitchFamily="2" charset="2"/>
            </a:pPr>
            <a:r>
              <a:rPr lang="zh-CN" altLang="en-US" sz="2000" b="1">
                <a:sym typeface="Symbol" pitchFamily="18" charset="2"/>
              </a:rPr>
              <a:t> ①</a:t>
            </a:r>
            <a:r>
              <a:rPr lang="zh-CN" altLang="en-US" sz="2000">
                <a:sym typeface="Symbol" pitchFamily="18" charset="2"/>
              </a:rPr>
              <a:t>对预制构件，孔道之间的水平净间距不宜小于 </a:t>
            </a:r>
            <a:r>
              <a:rPr lang="en-US" altLang="zh-CN" sz="2000">
                <a:sym typeface="Symbol" pitchFamily="18" charset="2"/>
              </a:rPr>
              <a:t>50mm</a:t>
            </a:r>
            <a:r>
              <a:rPr lang="zh-CN" altLang="en-US" sz="2000">
                <a:sym typeface="Symbol" pitchFamily="18" charset="2"/>
              </a:rPr>
              <a:t>且不小于组骨料最大粒径的</a:t>
            </a:r>
            <a:r>
              <a:rPr lang="en-US" altLang="zh-CN" sz="2000">
                <a:sym typeface="Symbol" pitchFamily="18" charset="2"/>
              </a:rPr>
              <a:t>1.25</a:t>
            </a:r>
            <a:r>
              <a:rPr lang="zh-CN" altLang="en-US" sz="2000">
                <a:sym typeface="Symbol" pitchFamily="18" charset="2"/>
              </a:rPr>
              <a:t>倍；孔至构件边缘的净间距不宜小于 </a:t>
            </a:r>
            <a:r>
              <a:rPr lang="en-US" altLang="zh-CN" sz="2000">
                <a:sym typeface="Symbol" pitchFamily="18" charset="2"/>
              </a:rPr>
              <a:t>30mm</a:t>
            </a:r>
            <a:r>
              <a:rPr lang="zh-CN" altLang="en-US" sz="2000">
                <a:sym typeface="Symbol" pitchFamily="18" charset="2"/>
              </a:rPr>
              <a:t>，且不宜小于孔道直径的一半；</a:t>
            </a:r>
            <a:br>
              <a:rPr lang="zh-CN" altLang="en-US" sz="2000">
                <a:sym typeface="Symbol" pitchFamily="18" charset="2"/>
              </a:rPr>
            </a:br>
            <a:r>
              <a:rPr lang="zh-CN" altLang="en-US" sz="2000">
                <a:sym typeface="Symbol" pitchFamily="18" charset="2"/>
              </a:rPr>
              <a:t>②</a:t>
            </a:r>
            <a:r>
              <a:rPr lang="zh-CN" altLang="en-US" sz="2000">
                <a:latin typeface="宋体" pitchFamily="2" charset="-122"/>
              </a:rPr>
              <a:t>现浇混凝土梁中预留孔道在竖直方向的净间距不应小于孔道外径，水平方向的净间距不宜小于1.5倍孔道外径，且不应小于粗骨料粒径的1.25倍；从孔道外壁至构件边缘的净间距，梁底不宜小于50mm，梁侧不宜小于40mm，裂缝控制等级为三级的梁，梁底、梁侧分别不宜小于60mm和50mm。</a:t>
            </a:r>
          </a:p>
          <a:p>
            <a:pPr marL="0" lvl="0" indent="0">
              <a:lnSpc>
                <a:spcPct val="130000"/>
              </a:lnSpc>
              <a:buFont typeface="Wingdings" pitchFamily="2" charset="2"/>
            </a:pPr>
            <a:r>
              <a:rPr lang="zh-CN" altLang="en-US" sz="2000">
                <a:latin typeface="宋体" pitchFamily="2" charset="-122"/>
              </a:rPr>
              <a:t>③预留孔道的内径宜比预应力束外径及需穿过孔道的连接器外径大6mm～15mm，且孔道的截面积宜为穿入预应力束截面积的3.0～4.0倍。</a:t>
            </a:r>
            <a:br>
              <a:rPr lang="zh-CN" altLang="en-US" sz="2000" b="1">
                <a:sym typeface="Symbol" pitchFamily="18" charset="2"/>
              </a:rPr>
            </a:br>
            <a:r>
              <a:rPr lang="zh-CN" altLang="en-US" sz="2000" b="1">
                <a:sym typeface="Symbol" pitchFamily="18" charset="2"/>
              </a:rPr>
              <a:t>④</a:t>
            </a:r>
            <a:r>
              <a:rPr lang="zh-CN" altLang="en-US" sz="2000">
                <a:sym typeface="Symbol" pitchFamily="18" charset="2"/>
              </a:rPr>
              <a:t>当有可靠经验并保证混凝土浇筑质量时，预留孔道可并列贴紧布置，但并排的数量不应超过</a:t>
            </a:r>
            <a:r>
              <a:rPr lang="en-US" altLang="zh-CN" sz="2000">
                <a:sym typeface="Symbol" pitchFamily="18" charset="2"/>
              </a:rPr>
              <a:t>2</a:t>
            </a:r>
            <a:r>
              <a:rPr lang="zh-CN" altLang="en-US" sz="2000">
                <a:sym typeface="Symbol" pitchFamily="18" charset="2"/>
              </a:rPr>
              <a:t>束。</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7169" name="矩形 60421"/>
          <p:cNvSpPr/>
          <p:nvPr/>
        </p:nvSpPr>
        <p:spPr>
          <a:xfrm>
            <a:off x="427038" y="1782763"/>
            <a:ext cx="8491537" cy="3292475"/>
          </a:xfrm>
          <a:prstGeom prst="rect">
            <a:avLst/>
          </a:prstGeom>
          <a:noFill/>
          <a:ln>
            <a:noFill/>
            <a:miter lim="800000"/>
          </a:ln>
        </p:spPr>
        <p:txBody>
          <a:bodyPr wrap="square"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nSpc>
                <a:spcPct val="130000"/>
              </a:lnSpc>
              <a:buClr>
                <a:schemeClr val="tx1"/>
              </a:buClr>
              <a:buFont typeface="Wingdings" pitchFamily="2" charset="2"/>
            </a:pPr>
            <a:r>
              <a:rPr lang="zh-CN" altLang="en-US" sz="2000" b="1">
                <a:sym typeface="Symbol" pitchFamily="18" charset="2"/>
              </a:rPr>
              <a:t> ⑤</a:t>
            </a:r>
            <a:r>
              <a:rPr lang="zh-CN" altLang="en-US" sz="2000">
                <a:sym typeface="Symbol" pitchFamily="18" charset="2"/>
              </a:rPr>
              <a:t>在现浇楼板中采用扁形锚固体系时，穿过每个预留孔道的预应力筋数量宜为</a:t>
            </a:r>
            <a:r>
              <a:rPr lang="en-US" altLang="zh-CN" sz="2000">
                <a:sym typeface="Symbol" pitchFamily="18" charset="2"/>
              </a:rPr>
              <a:t>3——5</a:t>
            </a:r>
            <a:r>
              <a:rPr lang="zh-CN" altLang="en-US" sz="2000">
                <a:sym typeface="Symbol" pitchFamily="18" charset="2"/>
              </a:rPr>
              <a:t>根，在常用荷载下，孔道在水平方向的净间距不应超过</a:t>
            </a:r>
            <a:r>
              <a:rPr lang="en-US" altLang="zh-CN" sz="2000">
                <a:sym typeface="Symbol" pitchFamily="18" charset="2"/>
              </a:rPr>
              <a:t>8</a:t>
            </a:r>
            <a:r>
              <a:rPr lang="zh-CN" altLang="en-US" sz="2000">
                <a:sym typeface="Symbol" pitchFamily="18" charset="2"/>
              </a:rPr>
              <a:t>倍板厚及</a:t>
            </a:r>
            <a:r>
              <a:rPr lang="en-US" altLang="zh-CN" sz="2000">
                <a:sym typeface="Symbol" pitchFamily="18" charset="2"/>
              </a:rPr>
              <a:t>1.5m</a:t>
            </a:r>
            <a:r>
              <a:rPr lang="zh-CN" altLang="en-US" sz="2000">
                <a:sym typeface="Symbol" pitchFamily="18" charset="2"/>
              </a:rPr>
              <a:t>中的较大值；</a:t>
            </a:r>
            <a:br>
              <a:rPr lang="zh-CN" altLang="en-US" sz="2000">
                <a:sym typeface="Symbol" pitchFamily="18" charset="2"/>
              </a:rPr>
            </a:br>
            <a:r>
              <a:rPr lang="zh-CN" altLang="en-US" sz="2000">
                <a:sym typeface="Symbol" pitchFamily="18" charset="2"/>
              </a:rPr>
              <a:t>⑥板中单根无粘结预应力筋的间距不宜大于板厚的</a:t>
            </a:r>
            <a:r>
              <a:rPr lang="en-US" altLang="zh-CN" sz="2000">
                <a:sym typeface="Symbol" pitchFamily="18" charset="2"/>
              </a:rPr>
              <a:t>6</a:t>
            </a:r>
            <a:r>
              <a:rPr lang="zh-CN" altLang="en-US" sz="2000">
                <a:sym typeface="Symbol" pitchFamily="18" charset="2"/>
              </a:rPr>
              <a:t>倍。且不宜大于</a:t>
            </a:r>
            <a:r>
              <a:rPr lang="en-US" altLang="zh-CN" sz="2000">
                <a:sym typeface="Symbol" pitchFamily="18" charset="2"/>
              </a:rPr>
              <a:t>1m</a:t>
            </a:r>
            <a:r>
              <a:rPr lang="zh-CN" altLang="en-US" sz="2000">
                <a:sym typeface="Symbol" pitchFamily="18" charset="2"/>
              </a:rPr>
              <a:t>，带状束的无粘结预应力筋根数不宜多于</a:t>
            </a:r>
            <a:r>
              <a:rPr lang="en-US" altLang="zh-CN" sz="2000">
                <a:sym typeface="Symbol" pitchFamily="18" charset="2"/>
              </a:rPr>
              <a:t>5</a:t>
            </a:r>
            <a:r>
              <a:rPr lang="zh-CN" altLang="en-US" sz="2000">
                <a:sym typeface="Symbol" pitchFamily="18" charset="2"/>
              </a:rPr>
              <a:t>根，带状束间距不宜大于板厚的</a:t>
            </a:r>
            <a:r>
              <a:rPr lang="en-US" altLang="zh-CN" sz="2000">
                <a:sym typeface="Symbol" pitchFamily="18" charset="2"/>
              </a:rPr>
              <a:t>12</a:t>
            </a:r>
            <a:r>
              <a:rPr lang="zh-CN" altLang="en-US" sz="2000">
                <a:sym typeface="Symbol" pitchFamily="18" charset="2"/>
              </a:rPr>
              <a:t>倍，且不宜大于</a:t>
            </a:r>
            <a:r>
              <a:rPr lang="en-US" altLang="zh-CN" sz="2000">
                <a:sym typeface="Symbol" pitchFamily="18" charset="2"/>
              </a:rPr>
              <a:t>2.4m</a:t>
            </a:r>
            <a:r>
              <a:rPr lang="zh-CN" altLang="en-US" sz="2000">
                <a:latin typeface="宋体" pitchFamily="2" charset="-122"/>
                <a:sym typeface="宋体" pitchFamily="2" charset="-122"/>
              </a:rPr>
              <a:t>。</a:t>
            </a:r>
          </a:p>
          <a:p>
            <a:pPr marL="0" lvl="0" indent="0">
              <a:lnSpc>
                <a:spcPct val="130000"/>
              </a:lnSpc>
              <a:buClr>
                <a:schemeClr val="tx1"/>
              </a:buClr>
              <a:buFont typeface="Wingdings" pitchFamily="2" charset="2"/>
            </a:pPr>
            <a:r>
              <a:rPr lang="zh-CN" altLang="en-US" sz="2000">
                <a:sym typeface="Symbol" pitchFamily="18" charset="2"/>
              </a:rPr>
              <a:t>⑦梁中集中布置的无粘结预应力钢筋，集束的水平净间距不宜小于</a:t>
            </a:r>
            <a:r>
              <a:rPr lang="en-US" altLang="zh-CN" sz="2000">
                <a:sym typeface="Symbol" pitchFamily="18" charset="2"/>
              </a:rPr>
              <a:t>50mm</a:t>
            </a:r>
            <a:r>
              <a:rPr lang="zh-CN" altLang="en-US" sz="2000">
                <a:sym typeface="Symbol" pitchFamily="18" charset="2"/>
              </a:rPr>
              <a:t>，束至构件边缘的净距不宜小于</a:t>
            </a:r>
            <a:r>
              <a:rPr lang="en-US" altLang="zh-CN" sz="2000">
                <a:sym typeface="Symbol" pitchFamily="18" charset="2"/>
              </a:rPr>
              <a:t>40mm</a:t>
            </a:r>
            <a:r>
              <a:rPr lang="zh-CN" altLang="en-US" sz="2000">
                <a:sym typeface="Symbol" pitchFamily="18" charset="2"/>
              </a:rPr>
              <a:t>。</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8193" name="文本占位符 26625"/>
          <p:cNvSpPr>
            <a:spLocks noGrp="1" noRot="1" noChangeAspect="1"/>
          </p:cNvSpPr>
          <p:nvPr>
            <p:ph idx="1"/>
          </p:nvPr>
        </p:nvSpPr>
        <p:spPr>
          <a:xfrm>
            <a:off x="252413" y="1274763"/>
            <a:ext cx="8569325" cy="576262"/>
          </a:xfrm>
          <a:prstGeom prst="rect">
            <a:avLst/>
          </a:prstGeom>
          <a:noFill/>
          <a:ln>
            <a:noFill/>
            <a:miter lim="800000"/>
          </a:ln>
        </p:spPr>
        <p:txBody>
          <a:bodyPr anchor="t" anchorCtr="0"/>
          <a:lstStyle>
            <a:lvl1pPr marL="342900" lvl="0" indent="-342900" algn="l" defTabSz="914400" rtl="0" eaLnBrk="1" fontAlgn="base" latinLnBrk="1" hangingPunct="1">
              <a:lnSpc>
                <a:spcPct val="100000"/>
              </a:lnSpc>
              <a:spcBef>
                <a:spcPct val="20000"/>
              </a:spcBef>
              <a:spcAft>
                <a:spcPct val="0"/>
              </a:spcAft>
              <a:buClrTx/>
              <a:buSzTx/>
              <a:buFontTx/>
              <a:buChar char="•"/>
              <a:defRPr lang="zh-CN" altLang="en-US" sz="2500" b="0" i="0" u="none" kern="1200" baseline="0">
                <a:solidFill>
                  <a:srgbClr val="4D5B6D"/>
                </a:solidFill>
                <a:latin typeface="+mn-lt"/>
                <a:ea typeface="+mn-ea"/>
                <a:cs typeface="+mn-cs"/>
              </a:defRPr>
            </a:lvl1pPr>
            <a:lvl2pPr marL="742950" lvl="1" indent="-285750" algn="l" defTabSz="914400" rtl="0" eaLnBrk="1" fontAlgn="base" latinLnBrk="1" hangingPunct="1">
              <a:lnSpc>
                <a:spcPct val="100000"/>
              </a:lnSpc>
              <a:spcBef>
                <a:spcPct val="20000"/>
              </a:spcBef>
              <a:spcAft>
                <a:spcPct val="0"/>
              </a:spcAft>
              <a:buClrTx/>
              <a:buSzTx/>
              <a:buFontTx/>
              <a:buChar char="•"/>
              <a:defRPr lang="zh-CN" altLang="en-US" sz="2200" b="0" i="0" u="none" kern="1200" baseline="0">
                <a:solidFill>
                  <a:srgbClr val="4D5B6D"/>
                </a:solidFill>
                <a:latin typeface="+mn-lt"/>
                <a:ea typeface="+mn-ea"/>
                <a:cs typeface="+mn-cs"/>
              </a:defRPr>
            </a:lvl2pPr>
            <a:lvl3pPr marL="1143000" lvl="2" indent="-228600" algn="l" defTabSz="914400" rtl="0" eaLnBrk="1" fontAlgn="base" latinLnBrk="1" hangingPunct="1">
              <a:lnSpc>
                <a:spcPct val="100000"/>
              </a:lnSpc>
              <a:spcBef>
                <a:spcPct val="20000"/>
              </a:spcBef>
              <a:spcAft>
                <a:spcPct val="0"/>
              </a:spcAft>
              <a:buClrTx/>
              <a:buSzTx/>
              <a:buFontTx/>
              <a:buChar char="•"/>
              <a:defRPr lang="zh-CN" altLang="en-US" sz="1800" b="0" i="0" u="none" kern="1200" baseline="0">
                <a:solidFill>
                  <a:srgbClr val="4D5B6D"/>
                </a:solidFill>
                <a:latin typeface="+mn-lt"/>
                <a:ea typeface="+mn-ea"/>
                <a:cs typeface="+mn-cs"/>
              </a:defRPr>
            </a:lvl3pPr>
            <a:lvl4pPr marL="1600200" lvl="3" indent="-228600" algn="l" defTabSz="914400" rtl="0" eaLnBrk="1" fontAlgn="base" latinLnBrk="1" hangingPunct="1">
              <a:lnSpc>
                <a:spcPct val="100000"/>
              </a:lnSpc>
              <a:spcBef>
                <a:spcPct val="20000"/>
              </a:spcBef>
              <a:spcAft>
                <a:spcPct val="0"/>
              </a:spcAft>
              <a:buClrTx/>
              <a:buSzTx/>
              <a:buFontTx/>
              <a:buChar char="•"/>
              <a:defRPr lang="zh-CN" altLang="en-US" sz="1500" b="0" i="0" u="none" kern="1200" baseline="0">
                <a:solidFill>
                  <a:srgbClr val="4D5B6D"/>
                </a:solidFill>
                <a:latin typeface="+mn-lt"/>
                <a:ea typeface="+mn-ea"/>
                <a:cs typeface="+mn-cs"/>
              </a:defRPr>
            </a:lvl4pPr>
            <a:lvl5pPr marL="2057400" lvl="4" indent="-228600" algn="l" defTabSz="914400" rtl="0" eaLnBrk="1" fontAlgn="base" latinLnBrk="1" hangingPunct="1">
              <a:lnSpc>
                <a:spcPct val="100000"/>
              </a:lnSpc>
              <a:spcBef>
                <a:spcPct val="20000"/>
              </a:spcBef>
              <a:spcAft>
                <a:spcPct val="0"/>
              </a:spcAft>
              <a:buClrTx/>
              <a:buSzTx/>
              <a:buFontTx/>
              <a:buChar char="•"/>
              <a:defRPr lang="zh-CN" altLang="en-US" sz="1200" b="0" i="0" u="none" kern="1200" baseline="0">
                <a:solidFill>
                  <a:srgbClr val="4D5B6D"/>
                </a:solidFill>
                <a:latin typeface="+mn-lt"/>
                <a:ea typeface="+mn-ea"/>
                <a:cs typeface="+mn-cs"/>
              </a:defRPr>
            </a:lvl5pPr>
            <a:lvl6pPr marL="2514600" lvl="5" indent="-228600" algn="l" defTabSz="914400" eaLnBrk="1" fontAlgn="base" latinLnBrk="1" hangingPunct="1">
              <a:lnSpc>
                <a:spcPct val="100000"/>
              </a:lnSpc>
              <a:spcBef>
                <a:spcPct val="20000"/>
              </a:spcBef>
              <a:spcAft>
                <a:spcPct val="0"/>
              </a:spcAft>
              <a:buChar char="•"/>
              <a:defRPr lang="zh-CN" altLang="en-US" sz="1200" b="0" i="0" u="none" kern="1200" baseline="0">
                <a:solidFill>
                  <a:srgbClr val="4D5B6D"/>
                </a:solidFill>
                <a:latin typeface="+mn-lt"/>
                <a:ea typeface="+mn-ea"/>
                <a:cs typeface="+mn-cs"/>
              </a:defRPr>
            </a:lvl6pPr>
            <a:lvl7pPr marL="2971800" lvl="6" indent="-228600" algn="l" defTabSz="914400" eaLnBrk="1" fontAlgn="base" latinLnBrk="1" hangingPunct="1">
              <a:lnSpc>
                <a:spcPct val="100000"/>
              </a:lnSpc>
              <a:spcBef>
                <a:spcPct val="20000"/>
              </a:spcBef>
              <a:spcAft>
                <a:spcPct val="0"/>
              </a:spcAft>
              <a:buChar char="•"/>
              <a:defRPr lang="zh-CN" altLang="en-US" sz="1200" b="0" i="0" u="none" kern="1200" baseline="0">
                <a:solidFill>
                  <a:srgbClr val="4D5B6D"/>
                </a:solidFill>
                <a:latin typeface="+mn-lt"/>
                <a:ea typeface="+mn-ea"/>
                <a:cs typeface="+mn-cs"/>
              </a:defRPr>
            </a:lvl7pPr>
            <a:lvl8pPr marL="3429000" lvl="7" indent="-228600" algn="l" defTabSz="914400" eaLnBrk="1" fontAlgn="base" latinLnBrk="1" hangingPunct="1">
              <a:lnSpc>
                <a:spcPct val="100000"/>
              </a:lnSpc>
              <a:spcBef>
                <a:spcPct val="20000"/>
              </a:spcBef>
              <a:spcAft>
                <a:spcPct val="0"/>
              </a:spcAft>
              <a:buChar char="•"/>
              <a:defRPr lang="zh-CN" altLang="en-US" sz="1200" b="0" i="0" u="none" kern="1200" baseline="0">
                <a:solidFill>
                  <a:srgbClr val="4D5B6D"/>
                </a:solidFill>
                <a:latin typeface="+mn-lt"/>
                <a:ea typeface="+mn-ea"/>
                <a:cs typeface="+mn-cs"/>
              </a:defRPr>
            </a:lvl8pPr>
            <a:lvl9pPr marL="3886200" lvl="8" indent="-228600" algn="l" defTabSz="914400" eaLnBrk="1" fontAlgn="base" latinLnBrk="1" hangingPunct="1">
              <a:lnSpc>
                <a:spcPct val="100000"/>
              </a:lnSpc>
              <a:spcBef>
                <a:spcPct val="20000"/>
              </a:spcBef>
              <a:spcAft>
                <a:spcPct val="0"/>
              </a:spcAft>
              <a:buChar char="•"/>
              <a:defRPr lang="zh-CN" altLang="en-US" sz="1200" b="0" i="0" u="none" kern="1200" baseline="0">
                <a:solidFill>
                  <a:srgbClr val="4D5B6D"/>
                </a:solidFill>
                <a:latin typeface="+mn-lt"/>
                <a:ea typeface="+mn-ea"/>
                <a:cs typeface="+mn-cs"/>
              </a:defRPr>
            </a:lvl9pPr>
          </a:lstStyle>
          <a:p>
            <a:pPr marL="342900" lvl="0" indent="-342900">
              <a:spcBef>
                <a:spcPct val="0"/>
              </a:spcBef>
              <a:buNone/>
            </a:pPr>
            <a:r>
              <a:rPr lang="zh-CN" altLang="en-US" sz="2000" b="1">
                <a:solidFill>
                  <a:schemeClr val="tx1"/>
                </a:solidFill>
                <a:latin typeface="宋体" pitchFamily="2" charset="-122"/>
              </a:rPr>
              <a:t>（</a:t>
            </a:r>
            <a:r>
              <a:rPr lang="en-US" altLang="en-US" sz="2000" b="1">
                <a:solidFill>
                  <a:schemeClr val="tx1"/>
                </a:solidFill>
                <a:latin typeface="宋体" pitchFamily="2" charset="-122"/>
              </a:rPr>
              <a:t>5</a:t>
            </a:r>
            <a:r>
              <a:rPr lang="zh-CN" altLang="en-US" sz="2000" b="1">
                <a:solidFill>
                  <a:schemeClr val="tx1"/>
                </a:solidFill>
                <a:latin typeface="宋体" pitchFamily="2" charset="-122"/>
              </a:rPr>
              <a:t>）</a:t>
            </a:r>
            <a:r>
              <a:rPr lang="en-US" altLang="en-US" sz="2000" b="1">
                <a:solidFill>
                  <a:schemeClr val="tx1"/>
                </a:solidFill>
                <a:latin typeface="宋体" pitchFamily="2" charset="-122"/>
              </a:rPr>
              <a:t>后张预应力混凝土外露金属锚具，应采取可靠的防腐及防火措施</a:t>
            </a:r>
          </a:p>
        </p:txBody>
      </p:sp>
      <p:sp>
        <p:nvSpPr>
          <p:cNvPr id="8194" name="矩形 26629"/>
          <p:cNvSpPr/>
          <p:nvPr/>
        </p:nvSpPr>
        <p:spPr>
          <a:xfrm>
            <a:off x="0" y="0"/>
            <a:ext cx="9144000" cy="0"/>
          </a:xfrm>
          <a:prstGeom prst="rect">
            <a:avLst/>
          </a:prstGeom>
          <a:noFill/>
          <a:ln>
            <a:no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8195" name="矩形 26630"/>
          <p:cNvSpPr/>
          <p:nvPr/>
        </p:nvSpPr>
        <p:spPr>
          <a:xfrm>
            <a:off x="177800" y="1925638"/>
            <a:ext cx="8518525" cy="3416300"/>
          </a:xfrm>
          <a:prstGeom prst="rect">
            <a:avLst/>
          </a:prstGeom>
          <a:noFill/>
          <a:ln>
            <a:noFill/>
            <a:miter lim="800000"/>
          </a:ln>
        </p:spPr>
        <p:txBody>
          <a:bodyPr wrap="square" anchor="ctr"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nSpc>
                <a:spcPct val="150000"/>
              </a:lnSpc>
            </a:pPr>
            <a:r>
              <a:rPr lang="zh-CN" altLang="en-US">
                <a:latin typeface="宋体" pitchFamily="2" charset="-122"/>
              </a:rPr>
              <a:t>    ①无粘结预应力筋外露锚具应采用注有足量防腐油脂的塑料帽封闭锚具端头，并应采用无收缩砂浆或细石混凝土封闭；</a:t>
            </a:r>
          </a:p>
          <a:p>
            <a:pPr marL="0" lvl="0" indent="0">
              <a:lnSpc>
                <a:spcPct val="150000"/>
              </a:lnSpc>
            </a:pPr>
            <a:r>
              <a:rPr lang="zh-CN" altLang="en-US">
                <a:latin typeface="宋体" pitchFamily="2" charset="-122"/>
              </a:rPr>
              <a:t>    ②对处于二b、三a、三b类环境条件下的无粘结预应力锚固系统，应采用全封闭的防腐蚀体系，其封锚端及各连接部位应能承受10kPa的静水压力而不得透水；</a:t>
            </a:r>
          </a:p>
          <a:p>
            <a:pPr marL="0" lvl="0" indent="0">
              <a:lnSpc>
                <a:spcPct val="150000"/>
              </a:lnSpc>
            </a:pPr>
            <a:r>
              <a:rPr lang="zh-CN" altLang="en-US">
                <a:latin typeface="宋体" pitchFamily="2" charset="-122"/>
              </a:rPr>
              <a:t>    ③采用混凝土封闭时，其强度等级宜与构件混凝土强度等级一致，且不应低于C30。封锚混凝土与构件混凝土应可靠黏结。</a:t>
            </a:r>
          </a:p>
          <a:p>
            <a:pPr marL="0" lvl="0" indent="0">
              <a:lnSpc>
                <a:spcPct val="150000"/>
              </a:lnSpc>
            </a:pPr>
            <a:r>
              <a:rPr lang="zh-CN" altLang="en-US">
                <a:latin typeface="宋体" pitchFamily="2" charset="-122"/>
              </a:rPr>
              <a:t>    ④采用无收缩砂浆或混凝土封闭保护时，其锚具及预应力筋端部的保护层厚度不应小于：一类环境时20mm，二a、二b类环境时50mm，三a、三b类环境时80mm。</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3073" name="标题 4097"/>
          <p:cNvSpPr>
            <a:spLocks noGrp="1"/>
          </p:cNvSpPr>
          <p:nvPr>
            <p:ph type="title"/>
          </p:nvPr>
        </p:nvSpPr>
        <p:spPr>
          <a:xfrm>
            <a:off x="381000" y="0"/>
            <a:ext cx="8458200" cy="1143000"/>
          </a:xfrm>
          <a:prstGeom prst="rect">
            <a:avLst/>
          </a:prstGeom>
          <a:noFill/>
          <a:ln>
            <a:noFill/>
            <a:miter lim="800000"/>
          </a:ln>
        </p:spPr>
        <p:txBody>
          <a:bodyPr anchor="ctr" anchorCtr="0"/>
          <a:lstStyle>
            <a:lvl1pPr marL="0" indent="0" algn="l" defTabSz="914400" rtl="0" eaLnBrk="1" fontAlgn="base" latinLnBrk="1" hangingPunct="1">
              <a:lnSpc>
                <a:spcPct val="100000"/>
              </a:lnSpc>
              <a:spcBef>
                <a:spcPct val="0"/>
              </a:spcBef>
              <a:spcAft>
                <a:spcPct val="0"/>
              </a:spcAft>
              <a:buClrTx/>
              <a:buSzTx/>
              <a:buFontTx/>
              <a:buNone/>
              <a:defRPr lang="zh-CN" altLang="en-US" sz="4600" b="0" i="0" u="none" kern="1200" baseline="0">
                <a:solidFill>
                  <a:srgbClr val="233249"/>
                </a:solidFill>
                <a:latin typeface="黑体" charset="-122"/>
                <a:ea typeface="宋体" pitchFamily="2" charset="-122"/>
                <a:cs typeface="+mj-cs"/>
              </a:defRPr>
            </a:lvl1pPr>
          </a:lstStyle>
          <a:p>
            <a:pPr marL="0" lvl="0" indent="0"/>
            <a:r>
              <a:rPr lang="zh-CN" altLang="en-US" sz="2800" b="1">
                <a:solidFill>
                  <a:schemeClr val="tx1"/>
                </a:solidFill>
                <a:latin typeface="楷体_GB2312" pitchFamily="49" charset="-122"/>
                <a:ea typeface="楷体_GB2312" pitchFamily="49" charset="-122"/>
              </a:rPr>
              <a:t> 预应力混凝土构件</a:t>
            </a:r>
          </a:p>
        </p:txBody>
      </p:sp>
      <p:sp>
        <p:nvSpPr>
          <p:cNvPr id="3074" name="矩形 4194"/>
          <p:cNvSpPr/>
          <p:nvPr/>
        </p:nvSpPr>
        <p:spPr>
          <a:xfrm>
            <a:off x="396875" y="1952625"/>
            <a:ext cx="4032250" cy="457200"/>
          </a:xfrm>
          <a:prstGeom prst="rect">
            <a:avLst/>
          </a:prstGeom>
          <a:noFill/>
          <a:ln>
            <a:noFill/>
            <a:miter lim="800000"/>
          </a:ln>
        </p:spPr>
        <p:txBody>
          <a:bodyPr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en-US" altLang="zh-CN" sz="2400" b="1" i="1">
                <a:latin typeface="Times New Roman" pitchFamily="18" charset="0"/>
                <a:ea typeface="楷体_GB2312" pitchFamily="49" charset="-122"/>
                <a:sym typeface="Symbol" pitchFamily="18" charset="2"/>
              </a:rPr>
              <a:t> </a:t>
            </a:r>
            <a:r>
              <a:rPr lang="zh-CN" altLang="en-US" sz="2400" b="1" i="1">
                <a:latin typeface="Times New Roman" pitchFamily="18" charset="0"/>
                <a:ea typeface="楷体_GB2312" pitchFamily="49" charset="-122"/>
                <a:sym typeface="Symbol" pitchFamily="18" charset="2"/>
              </a:rPr>
              <a:t>概述</a:t>
            </a:r>
          </a:p>
        </p:txBody>
      </p:sp>
      <p:sp>
        <p:nvSpPr>
          <p:cNvPr id="3075" name="矩形 4195"/>
          <p:cNvSpPr/>
          <p:nvPr/>
        </p:nvSpPr>
        <p:spPr>
          <a:xfrm>
            <a:off x="249238" y="1250950"/>
            <a:ext cx="5564187" cy="592138"/>
          </a:xfrm>
          <a:prstGeom prst="rect">
            <a:avLst/>
          </a:prstGeom>
          <a:noFill/>
          <a:ln>
            <a:noFill/>
            <a:miter lim="800000"/>
          </a:ln>
        </p:spPr>
        <p:txBody>
          <a:bodyPr anchor="ctr"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en-US" altLang="zh-CN" sz="2800" b="1">
                <a:solidFill>
                  <a:schemeClr val="tx2"/>
                </a:solidFill>
                <a:latin typeface="楷体_GB2312" pitchFamily="49" charset="-122"/>
                <a:ea typeface="楷体_GB2312" pitchFamily="49" charset="-122"/>
              </a:rPr>
              <a:t>7.. </a:t>
            </a:r>
            <a:r>
              <a:rPr lang="zh-CN" altLang="en-US" sz="2800" b="1">
                <a:solidFill>
                  <a:schemeClr val="tx2"/>
                </a:solidFill>
                <a:latin typeface="楷体_GB2312" pitchFamily="49" charset="-122"/>
                <a:ea typeface="楷体_GB2312" pitchFamily="49" charset="-122"/>
              </a:rPr>
              <a:t>预应力基本概念</a:t>
            </a:r>
          </a:p>
        </p:txBody>
      </p:sp>
      <p:sp>
        <p:nvSpPr>
          <p:cNvPr id="3076" name="矩形 4196"/>
          <p:cNvSpPr/>
          <p:nvPr/>
        </p:nvSpPr>
        <p:spPr>
          <a:xfrm>
            <a:off x="396875" y="2579688"/>
            <a:ext cx="8424863" cy="1528762"/>
          </a:xfrm>
          <a:prstGeom prst="rect">
            <a:avLst/>
          </a:prstGeom>
          <a:noFill/>
          <a:ln>
            <a:noFill/>
            <a:miter lim="800000"/>
          </a:ln>
        </p:spPr>
        <p:txBody>
          <a:bodyPr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nSpc>
                <a:spcPct val="130000"/>
              </a:lnSpc>
              <a:buFont typeface="Wingdings" pitchFamily="2" charset="2"/>
              <a:buChar char="Ø"/>
            </a:pPr>
            <a:r>
              <a:rPr lang="en-US" altLang="zh-CN" sz="2400">
                <a:latin typeface="Times New Roman" pitchFamily="18" charset="0"/>
                <a:ea typeface="楷体_GB2312" pitchFamily="49" charset="-122"/>
                <a:sym typeface="Symbol" pitchFamily="18" charset="2"/>
              </a:rPr>
              <a:t> </a:t>
            </a:r>
            <a:r>
              <a:rPr lang="zh-CN" altLang="en-US" sz="2400">
                <a:latin typeface="Times New Roman" pitchFamily="18" charset="0"/>
                <a:ea typeface="楷体_GB2312" pitchFamily="49" charset="-122"/>
                <a:sym typeface="Symbol" pitchFamily="18" charset="2"/>
              </a:rPr>
              <a:t>裂缝宽度限制了混凝土结构中高强材料的应用：</a:t>
            </a:r>
          </a:p>
          <a:p>
            <a:pPr marL="0" lvl="0" indent="0">
              <a:lnSpc>
                <a:spcPct val="130000"/>
              </a:lnSpc>
              <a:buFont typeface="Wingdings" pitchFamily="2" charset="2"/>
            </a:pPr>
            <a:r>
              <a:rPr lang="zh-CN" altLang="en-US" sz="2400">
                <a:latin typeface="Times New Roman" pitchFamily="18" charset="0"/>
                <a:ea typeface="楷体_GB2312" pitchFamily="49" charset="-122"/>
                <a:sym typeface="Symbol" pitchFamily="18" charset="2"/>
              </a:rPr>
              <a:t>                             钢筋强度高，混凝土裂缝宽；</a:t>
            </a:r>
          </a:p>
          <a:p>
            <a:pPr marL="0" lvl="0" indent="0">
              <a:lnSpc>
                <a:spcPct val="130000"/>
              </a:lnSpc>
              <a:buFont typeface="Wingdings" pitchFamily="2" charset="2"/>
            </a:pPr>
            <a:r>
              <a:rPr lang="zh-CN" altLang="en-US" sz="2400">
                <a:latin typeface="Times New Roman" pitchFamily="18" charset="0"/>
                <a:ea typeface="楷体_GB2312" pitchFamily="49" charset="-122"/>
                <a:sym typeface="Symbol" pitchFamily="18" charset="2"/>
              </a:rPr>
              <a:t>                             提高混凝土强度，极限拉应变增长有限</a:t>
            </a:r>
          </a:p>
        </p:txBody>
      </p:sp>
      <p:sp>
        <p:nvSpPr>
          <p:cNvPr id="3077" name="矩形 2"/>
          <p:cNvSpPr/>
          <p:nvPr/>
        </p:nvSpPr>
        <p:spPr>
          <a:xfrm>
            <a:off x="358775" y="4371975"/>
            <a:ext cx="8424863" cy="460375"/>
          </a:xfrm>
          <a:prstGeom prst="rect">
            <a:avLst/>
          </a:prstGeom>
          <a:noFill/>
          <a:ln>
            <a:noFill/>
            <a:miter lim="800000"/>
          </a:ln>
        </p:spPr>
        <p:txBody>
          <a:bodyPr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buClr>
                <a:schemeClr val="tx1"/>
              </a:buClr>
              <a:buFont typeface="Wingdings" pitchFamily="2" charset="2"/>
              <a:buChar char="Ø"/>
            </a:pPr>
            <a:r>
              <a:rPr lang="en-US" altLang="zh-CN" sz="2400">
                <a:latin typeface="Times New Roman" pitchFamily="18" charset="0"/>
                <a:ea typeface="楷体_GB2312" pitchFamily="49" charset="-122"/>
                <a:sym typeface="Symbol" pitchFamily="18" charset="2"/>
              </a:rPr>
              <a:t> </a:t>
            </a:r>
            <a:r>
              <a:rPr lang="zh-CN" altLang="en-US" sz="2400">
                <a:latin typeface="Times New Roman" pitchFamily="18" charset="0"/>
                <a:ea typeface="楷体_GB2312" pitchFamily="49" charset="-122"/>
                <a:sym typeface="Symbol" pitchFamily="18" charset="2"/>
              </a:rPr>
              <a:t>裂缝的存在降低构件刚度，影响混凝土结构耐久性</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wipe(down)">
                                      <p:cBhvr>
                                        <p:cTn id="7" dur="500"/>
                                        <p:tgtEl>
                                          <p:spTgt spid="307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9" presetClass="entr" presetSubtype="0" dur="500" fill="hold" grpId="0"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dissolve">
                                      <p:cBhvr>
                                        <p:cTn id="12" dur="500"/>
                                        <p:tgtEl>
                                          <p:spTgt spid="3074"/>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9" presetClass="entr" presetSubtype="0" dur="500" fill="hold" grpId="0" nodeType="clickEffect">
                                  <p:stCondLst>
                                    <p:cond delay="0"/>
                                  </p:stCondLst>
                                  <p:childTnLst>
                                    <p:set>
                                      <p:cBhvr>
                                        <p:cTn id="16" dur="1" fill="hold">
                                          <p:stCondLst>
                                            <p:cond delay="0"/>
                                          </p:stCondLst>
                                        </p:cTn>
                                        <p:tgtEl>
                                          <p:spTgt spid="3076"/>
                                        </p:tgtEl>
                                        <p:attrNameLst>
                                          <p:attrName>style.visibility</p:attrName>
                                        </p:attrNameLst>
                                      </p:cBhvr>
                                      <p:to>
                                        <p:strVal val="visible"/>
                                      </p:to>
                                    </p:set>
                                    <p:animEffect transition="in" filter="dissolve">
                                      <p:cBhvr>
                                        <p:cTn id="17" dur="500"/>
                                        <p:tgtEl>
                                          <p:spTgt spid="3076"/>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9" presetClass="entr" presetSubtype="0" dur="500" fill="hold" grpId="0" nodeType="clickEffect">
                                  <p:stCondLst>
                                    <p:cond delay="0"/>
                                  </p:stCondLst>
                                  <p:childTnLst>
                                    <p:set>
                                      <p:cBhvr>
                                        <p:cTn id="21" dur="1" fill="hold">
                                          <p:stCondLst>
                                            <p:cond delay="0"/>
                                          </p:stCondLst>
                                        </p:cTn>
                                        <p:tgtEl>
                                          <p:spTgt spid="3077"/>
                                        </p:tgtEl>
                                        <p:attrNameLst>
                                          <p:attrName>style.visibility</p:attrName>
                                        </p:attrNameLst>
                                      </p:cBhvr>
                                      <p:to>
                                        <p:strVal val="visible"/>
                                      </p:to>
                                    </p:set>
                                    <p:animEffect transition="in" filter="dissolve">
                                      <p:cBhvr>
                                        <p:cTn id="22" dur="5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5" grpId="0"/>
      <p:bldP spid="3076" grpId="0"/>
      <p:bldP spid="3077"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grpSp>
        <p:nvGrpSpPr>
          <p:cNvPr id="4097" name="组合 4098"/>
          <p:cNvGrpSpPr/>
          <p:nvPr/>
        </p:nvGrpSpPr>
        <p:grpSpPr>
          <a:xfrm>
            <a:off x="900113" y="3284538"/>
            <a:ext cx="3975100" cy="838200"/>
            <a:chOff x="24" y="1856"/>
            <a:chExt cx="2504" cy="528"/>
          </a:xfrm>
        </p:grpSpPr>
        <p:grpSp>
          <p:nvGrpSpPr>
            <p:cNvPr id="4098" name="组合 4099"/>
            <p:cNvGrpSpPr/>
            <p:nvPr/>
          </p:nvGrpSpPr>
          <p:grpSpPr>
            <a:xfrm>
              <a:off x="210" y="1856"/>
              <a:ext cx="2062" cy="528"/>
              <a:chOff x="210" y="1856"/>
              <a:chExt cx="2062" cy="528"/>
            </a:xfrm>
          </p:grpSpPr>
          <p:grpSp>
            <p:nvGrpSpPr>
              <p:cNvPr id="4099" name="组合 4100"/>
              <p:cNvGrpSpPr/>
              <p:nvPr/>
            </p:nvGrpSpPr>
            <p:grpSpPr>
              <a:xfrm>
                <a:off x="210" y="2173"/>
                <a:ext cx="249" cy="174"/>
                <a:chOff x="303" y="3770"/>
                <a:chExt cx="249" cy="174"/>
              </a:xfrm>
            </p:grpSpPr>
            <p:grpSp>
              <p:nvGrpSpPr>
                <p:cNvPr id="4100" name="组合 4101"/>
                <p:cNvGrpSpPr/>
                <p:nvPr/>
              </p:nvGrpSpPr>
              <p:grpSpPr>
                <a:xfrm>
                  <a:off x="376" y="3770"/>
                  <a:ext cx="106" cy="164"/>
                  <a:chOff x="376" y="3770"/>
                  <a:chExt cx="106" cy="164"/>
                </a:xfrm>
              </p:grpSpPr>
              <p:grpSp>
                <p:nvGrpSpPr>
                  <p:cNvPr id="4101" name="组合 4102"/>
                  <p:cNvGrpSpPr/>
                  <p:nvPr/>
                </p:nvGrpSpPr>
                <p:grpSpPr>
                  <a:xfrm rot="1620000">
                    <a:off x="376" y="3770"/>
                    <a:ext cx="56" cy="164"/>
                    <a:chOff x="636" y="3756"/>
                    <a:chExt cx="56" cy="164"/>
                  </a:xfrm>
                </p:grpSpPr>
                <p:sp>
                  <p:nvSpPr>
                    <p:cNvPr id="4102" name="椭圆 4103"/>
                    <p:cNvSpPr/>
                    <p:nvPr/>
                  </p:nvSpPr>
                  <p:spPr>
                    <a:xfrm>
                      <a:off x="636" y="3756"/>
                      <a:ext cx="56" cy="56"/>
                    </a:xfrm>
                    <a:prstGeom prst="ellipse">
                      <a:avLst/>
                    </a:prstGeom>
                    <a:solidFill>
                      <a:schemeClr val="bg1"/>
                    </a:solidFill>
                    <a:ln w="12700">
                      <a:solidFill>
                        <a:schemeClr val="tx1"/>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cxnSp>
                  <p:nvCxnSpPr>
                    <p:cNvPr id="4103" name="直接连接符 4104"/>
                    <p:cNvCxnSpPr/>
                    <p:nvPr/>
                  </p:nvCxnSpPr>
                  <p:spPr>
                    <a:xfrm flipH="1">
                      <a:off x="666" y="3806"/>
                      <a:ext cx="0" cy="94"/>
                    </a:xfrm>
                    <a:prstGeom prst="line">
                      <a:avLst/>
                    </a:prstGeom>
                    <a:noFill/>
                    <a:ln w="38100">
                      <a:solidFill>
                        <a:schemeClr val="tx1"/>
                      </a:solidFill>
                      <a:round/>
                    </a:ln>
                  </p:spPr>
                </p:cxnSp>
                <p:sp>
                  <p:nvSpPr>
                    <p:cNvPr id="4104" name="椭圆 4105"/>
                    <p:cNvSpPr/>
                    <p:nvPr/>
                  </p:nvSpPr>
                  <p:spPr>
                    <a:xfrm>
                      <a:off x="636" y="3864"/>
                      <a:ext cx="56" cy="56"/>
                    </a:xfrm>
                    <a:prstGeom prst="ellipse">
                      <a:avLst/>
                    </a:prstGeom>
                    <a:solidFill>
                      <a:schemeClr val="bg1"/>
                    </a:solidFill>
                    <a:ln w="12700">
                      <a:solidFill>
                        <a:schemeClr val="tx1"/>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grpSp>
                <p:nvGrpSpPr>
                  <p:cNvPr id="4105" name="组合 4106"/>
                  <p:cNvGrpSpPr/>
                  <p:nvPr/>
                </p:nvGrpSpPr>
                <p:grpSpPr>
                  <a:xfrm rot="19980000" flipH="1">
                    <a:off x="426" y="3770"/>
                    <a:ext cx="56" cy="164"/>
                    <a:chOff x="636" y="3756"/>
                    <a:chExt cx="56" cy="164"/>
                  </a:xfrm>
                </p:grpSpPr>
                <p:sp>
                  <p:nvSpPr>
                    <p:cNvPr id="4106" name="椭圆 4107"/>
                    <p:cNvSpPr/>
                    <p:nvPr/>
                  </p:nvSpPr>
                  <p:spPr>
                    <a:xfrm>
                      <a:off x="636" y="3756"/>
                      <a:ext cx="56" cy="56"/>
                    </a:xfrm>
                    <a:prstGeom prst="ellipse">
                      <a:avLst/>
                    </a:prstGeom>
                    <a:solidFill>
                      <a:schemeClr val="bg1"/>
                    </a:solidFill>
                    <a:ln w="12700">
                      <a:solidFill>
                        <a:schemeClr val="tx1"/>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cxnSp>
                  <p:nvCxnSpPr>
                    <p:cNvPr id="4107" name="直接连接符 4108"/>
                    <p:cNvCxnSpPr/>
                    <p:nvPr/>
                  </p:nvCxnSpPr>
                  <p:spPr>
                    <a:xfrm flipH="1">
                      <a:off x="666" y="3806"/>
                      <a:ext cx="0" cy="94"/>
                    </a:xfrm>
                    <a:prstGeom prst="line">
                      <a:avLst/>
                    </a:prstGeom>
                    <a:noFill/>
                    <a:ln w="38100">
                      <a:solidFill>
                        <a:schemeClr val="tx1"/>
                      </a:solidFill>
                      <a:round/>
                    </a:ln>
                  </p:spPr>
                </p:cxnSp>
                <p:sp>
                  <p:nvSpPr>
                    <p:cNvPr id="4108" name="椭圆 4109"/>
                    <p:cNvSpPr/>
                    <p:nvPr/>
                  </p:nvSpPr>
                  <p:spPr>
                    <a:xfrm>
                      <a:off x="636" y="3864"/>
                      <a:ext cx="56" cy="56"/>
                    </a:xfrm>
                    <a:prstGeom prst="ellipse">
                      <a:avLst/>
                    </a:prstGeom>
                    <a:solidFill>
                      <a:schemeClr val="bg1"/>
                    </a:solidFill>
                    <a:ln w="12700">
                      <a:solidFill>
                        <a:schemeClr val="tx1"/>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grpSp>
            <p:cxnSp>
              <p:nvCxnSpPr>
                <p:cNvPr id="4109" name="直接连接符 4110"/>
                <p:cNvCxnSpPr/>
                <p:nvPr/>
              </p:nvCxnSpPr>
              <p:spPr>
                <a:xfrm>
                  <a:off x="303" y="3944"/>
                  <a:ext cx="249" cy="0"/>
                </a:xfrm>
                <a:prstGeom prst="line">
                  <a:avLst/>
                </a:prstGeom>
                <a:noFill/>
                <a:ln w="57150">
                  <a:solidFill>
                    <a:schemeClr val="tx1"/>
                  </a:solidFill>
                  <a:round/>
                </a:ln>
              </p:spPr>
            </p:cxnSp>
          </p:grpSp>
          <p:grpSp>
            <p:nvGrpSpPr>
              <p:cNvPr id="4110" name="组合 4111"/>
              <p:cNvGrpSpPr/>
              <p:nvPr/>
            </p:nvGrpSpPr>
            <p:grpSpPr>
              <a:xfrm>
                <a:off x="2079" y="2202"/>
                <a:ext cx="192" cy="182"/>
                <a:chOff x="822" y="3806"/>
                <a:chExt cx="192" cy="182"/>
              </a:xfrm>
            </p:grpSpPr>
            <p:grpSp>
              <p:nvGrpSpPr>
                <p:cNvPr id="4111" name="组合 4112"/>
                <p:cNvGrpSpPr/>
                <p:nvPr/>
              </p:nvGrpSpPr>
              <p:grpSpPr>
                <a:xfrm>
                  <a:off x="885" y="3806"/>
                  <a:ext cx="56" cy="164"/>
                  <a:chOff x="636" y="3756"/>
                  <a:chExt cx="56" cy="164"/>
                </a:xfrm>
              </p:grpSpPr>
              <p:sp>
                <p:nvSpPr>
                  <p:cNvPr id="4112" name="椭圆 4113"/>
                  <p:cNvSpPr/>
                  <p:nvPr/>
                </p:nvSpPr>
                <p:spPr>
                  <a:xfrm>
                    <a:off x="636" y="3756"/>
                    <a:ext cx="56" cy="56"/>
                  </a:xfrm>
                  <a:prstGeom prst="ellipse">
                    <a:avLst/>
                  </a:prstGeom>
                  <a:solidFill>
                    <a:schemeClr val="bg1"/>
                  </a:solidFill>
                  <a:ln w="12700">
                    <a:solidFill>
                      <a:schemeClr val="tx1"/>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cxnSp>
                <p:nvCxnSpPr>
                  <p:cNvPr id="4113" name="直接连接符 4114"/>
                  <p:cNvCxnSpPr/>
                  <p:nvPr/>
                </p:nvCxnSpPr>
                <p:spPr>
                  <a:xfrm flipH="1">
                    <a:off x="666" y="3806"/>
                    <a:ext cx="0" cy="94"/>
                  </a:xfrm>
                  <a:prstGeom prst="line">
                    <a:avLst/>
                  </a:prstGeom>
                  <a:noFill/>
                  <a:ln w="38100">
                    <a:solidFill>
                      <a:schemeClr val="tx1"/>
                    </a:solidFill>
                    <a:round/>
                  </a:ln>
                </p:spPr>
              </p:cxnSp>
              <p:sp>
                <p:nvSpPr>
                  <p:cNvPr id="4114" name="椭圆 4115"/>
                  <p:cNvSpPr/>
                  <p:nvPr/>
                </p:nvSpPr>
                <p:spPr>
                  <a:xfrm>
                    <a:off x="636" y="3864"/>
                    <a:ext cx="56" cy="56"/>
                  </a:xfrm>
                  <a:prstGeom prst="ellipse">
                    <a:avLst/>
                  </a:prstGeom>
                  <a:solidFill>
                    <a:schemeClr val="bg1"/>
                  </a:solidFill>
                  <a:ln w="12700">
                    <a:solidFill>
                      <a:schemeClr val="tx1"/>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cxnSp>
              <p:nvCxnSpPr>
                <p:cNvPr id="4115" name="直接连接符 4116"/>
                <p:cNvCxnSpPr/>
                <p:nvPr/>
              </p:nvCxnSpPr>
              <p:spPr>
                <a:xfrm>
                  <a:off x="822" y="3988"/>
                  <a:ext cx="192" cy="0"/>
                </a:xfrm>
                <a:prstGeom prst="line">
                  <a:avLst/>
                </a:prstGeom>
                <a:noFill/>
                <a:ln w="57150">
                  <a:solidFill>
                    <a:schemeClr val="tx1"/>
                  </a:solidFill>
                  <a:round/>
                </a:ln>
              </p:spPr>
            </p:cxnSp>
          </p:grpSp>
          <p:grpSp>
            <p:nvGrpSpPr>
              <p:cNvPr id="4116" name="组合 4117"/>
              <p:cNvGrpSpPr/>
              <p:nvPr/>
            </p:nvGrpSpPr>
            <p:grpSpPr>
              <a:xfrm>
                <a:off x="216" y="1856"/>
                <a:ext cx="2056" cy="368"/>
                <a:chOff x="472" y="1768"/>
                <a:chExt cx="2304" cy="456"/>
              </a:xfrm>
            </p:grpSpPr>
            <p:grpSp>
              <p:nvGrpSpPr>
                <p:cNvPr id="4117" name="组合 4118"/>
                <p:cNvGrpSpPr/>
                <p:nvPr/>
              </p:nvGrpSpPr>
              <p:grpSpPr>
                <a:xfrm>
                  <a:off x="472" y="1768"/>
                  <a:ext cx="2296" cy="192"/>
                  <a:chOff x="480" y="2096"/>
                  <a:chExt cx="2296" cy="192"/>
                </a:xfrm>
              </p:grpSpPr>
              <p:sp>
                <p:nvSpPr>
                  <p:cNvPr id="4118" name="任意多边形 4119"/>
                  <p:cNvSpPr/>
                  <p:nvPr/>
                </p:nvSpPr>
                <p:spPr>
                  <a:xfrm>
                    <a:off x="480" y="2096"/>
                    <a:ext cx="1152" cy="192"/>
                  </a:xfrm>
                  <a:custGeom>
                    <a:rect l="l" t="t" r="r" b="b"/>
                    <a:pathLst>
                      <a:path w="1004" h="192">
                        <a:moveTo>
                          <a:pt x="0" y="192"/>
                        </a:moveTo>
                        <a:cubicBezTo>
                          <a:pt x="80" y="152"/>
                          <a:pt x="160" y="112"/>
                          <a:pt x="328" y="80"/>
                        </a:cubicBezTo>
                        <a:cubicBezTo>
                          <a:pt x="496" y="48"/>
                          <a:pt x="752" y="24"/>
                          <a:pt x="1008" y="0"/>
                        </a:cubicBezTo>
                      </a:path>
                    </a:pathLst>
                  </a:custGeom>
                  <a:noFill/>
                  <a:ln>
                    <a:solidFill>
                      <a:prstClr val="black"/>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4119" name="任意多边形 4120"/>
                  <p:cNvSpPr/>
                  <p:nvPr/>
                </p:nvSpPr>
                <p:spPr>
                  <a:xfrm flipH="1">
                    <a:off x="1624" y="2096"/>
                    <a:ext cx="1152" cy="192"/>
                  </a:xfrm>
                  <a:custGeom>
                    <a:rect l="l" t="t" r="r" b="b"/>
                    <a:pathLst>
                      <a:path w="1004" h="192">
                        <a:moveTo>
                          <a:pt x="0" y="192"/>
                        </a:moveTo>
                        <a:cubicBezTo>
                          <a:pt x="80" y="152"/>
                          <a:pt x="160" y="112"/>
                          <a:pt x="328" y="80"/>
                        </a:cubicBezTo>
                        <a:cubicBezTo>
                          <a:pt x="496" y="48"/>
                          <a:pt x="752" y="24"/>
                          <a:pt x="1008" y="0"/>
                        </a:cubicBezTo>
                      </a:path>
                    </a:pathLst>
                  </a:custGeom>
                  <a:noFill/>
                  <a:ln>
                    <a:solidFill>
                      <a:prstClr val="black"/>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cxnSp>
              <p:nvCxnSpPr>
                <p:cNvPr id="4120" name="直接连接符 4121"/>
                <p:cNvCxnSpPr/>
                <p:nvPr/>
              </p:nvCxnSpPr>
              <p:spPr>
                <a:xfrm>
                  <a:off x="480" y="1960"/>
                  <a:ext cx="88" cy="256"/>
                </a:xfrm>
                <a:prstGeom prst="line">
                  <a:avLst/>
                </a:prstGeom>
                <a:noFill/>
                <a:ln>
                  <a:solidFill>
                    <a:prstClr val="black"/>
                  </a:solidFill>
                  <a:round/>
                </a:ln>
              </p:spPr>
            </p:cxnSp>
            <p:cxnSp>
              <p:nvCxnSpPr>
                <p:cNvPr id="4121" name="直接连接符 4122"/>
                <p:cNvCxnSpPr/>
                <p:nvPr/>
              </p:nvCxnSpPr>
              <p:spPr>
                <a:xfrm flipH="1">
                  <a:off x="2704" y="1960"/>
                  <a:ext cx="72" cy="264"/>
                </a:xfrm>
                <a:prstGeom prst="line">
                  <a:avLst/>
                </a:prstGeom>
                <a:noFill/>
                <a:ln>
                  <a:solidFill>
                    <a:prstClr val="black"/>
                  </a:solidFill>
                  <a:round/>
                </a:ln>
              </p:spPr>
            </p:cxnSp>
            <p:grpSp>
              <p:nvGrpSpPr>
                <p:cNvPr id="4122" name="组合 4123"/>
                <p:cNvGrpSpPr/>
                <p:nvPr/>
              </p:nvGrpSpPr>
              <p:grpSpPr>
                <a:xfrm>
                  <a:off x="576" y="2016"/>
                  <a:ext cx="2136" cy="192"/>
                  <a:chOff x="480" y="2096"/>
                  <a:chExt cx="2296" cy="192"/>
                </a:xfrm>
              </p:grpSpPr>
              <p:sp>
                <p:nvSpPr>
                  <p:cNvPr id="4123" name="任意多边形 4124"/>
                  <p:cNvSpPr/>
                  <p:nvPr/>
                </p:nvSpPr>
                <p:spPr>
                  <a:xfrm>
                    <a:off x="480" y="2096"/>
                    <a:ext cx="1152" cy="192"/>
                  </a:xfrm>
                  <a:custGeom>
                    <a:rect l="l" t="t" r="r" b="b"/>
                    <a:pathLst>
                      <a:path w="1004" h="192">
                        <a:moveTo>
                          <a:pt x="0" y="192"/>
                        </a:moveTo>
                        <a:cubicBezTo>
                          <a:pt x="80" y="152"/>
                          <a:pt x="160" y="112"/>
                          <a:pt x="328" y="80"/>
                        </a:cubicBezTo>
                        <a:cubicBezTo>
                          <a:pt x="496" y="48"/>
                          <a:pt x="752" y="24"/>
                          <a:pt x="1008" y="0"/>
                        </a:cubicBezTo>
                      </a:path>
                    </a:pathLst>
                  </a:custGeom>
                  <a:noFill/>
                  <a:ln>
                    <a:solidFill>
                      <a:prstClr val="black"/>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4124" name="任意多边形 4125"/>
                  <p:cNvSpPr/>
                  <p:nvPr/>
                </p:nvSpPr>
                <p:spPr>
                  <a:xfrm flipH="1">
                    <a:off x="1624" y="2096"/>
                    <a:ext cx="1152" cy="192"/>
                  </a:xfrm>
                  <a:custGeom>
                    <a:rect l="l" t="t" r="r" b="b"/>
                    <a:pathLst>
                      <a:path w="1004" h="192">
                        <a:moveTo>
                          <a:pt x="0" y="192"/>
                        </a:moveTo>
                        <a:cubicBezTo>
                          <a:pt x="80" y="152"/>
                          <a:pt x="160" y="112"/>
                          <a:pt x="328" y="80"/>
                        </a:cubicBezTo>
                        <a:cubicBezTo>
                          <a:pt x="496" y="48"/>
                          <a:pt x="752" y="24"/>
                          <a:pt x="1008" y="0"/>
                        </a:cubicBezTo>
                      </a:path>
                    </a:pathLst>
                  </a:custGeom>
                  <a:noFill/>
                  <a:ln>
                    <a:solidFill>
                      <a:prstClr val="black"/>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grpSp>
          <p:sp>
            <p:nvSpPr>
              <p:cNvPr id="4125" name="任意多边形 4126"/>
              <p:cNvSpPr/>
              <p:nvPr/>
            </p:nvSpPr>
            <p:spPr>
              <a:xfrm>
                <a:off x="248" y="2019"/>
                <a:ext cx="2024" cy="181"/>
              </a:xfrm>
              <a:custGeom>
                <a:rect l="l" t="t" r="r" b="b"/>
                <a:pathLst>
                  <a:path w="2024" h="181">
                    <a:moveTo>
                      <a:pt x="0" y="173"/>
                    </a:moveTo>
                    <a:cubicBezTo>
                      <a:pt x="36" y="152"/>
                      <a:pt x="72" y="132"/>
                      <a:pt x="168" y="109"/>
                    </a:cubicBezTo>
                    <a:cubicBezTo>
                      <a:pt x="264" y="86"/>
                      <a:pt x="457" y="53"/>
                      <a:pt x="576" y="37"/>
                    </a:cubicBezTo>
                    <a:cubicBezTo>
                      <a:pt x="695" y="21"/>
                      <a:pt x="809" y="18"/>
                      <a:pt x="880" y="13"/>
                    </a:cubicBezTo>
                    <a:cubicBezTo>
                      <a:pt x="951" y="8"/>
                      <a:pt x="963" y="6"/>
                      <a:pt x="1000" y="5"/>
                    </a:cubicBezTo>
                    <a:cubicBezTo>
                      <a:pt x="1037" y="4"/>
                      <a:pt x="1044" y="0"/>
                      <a:pt x="1104" y="5"/>
                    </a:cubicBezTo>
                    <a:cubicBezTo>
                      <a:pt x="1164" y="10"/>
                      <a:pt x="1275" y="28"/>
                      <a:pt x="1360" y="37"/>
                    </a:cubicBezTo>
                    <a:cubicBezTo>
                      <a:pt x="1445" y="46"/>
                      <a:pt x="1528" y="46"/>
                      <a:pt x="1616" y="61"/>
                    </a:cubicBezTo>
                    <a:cubicBezTo>
                      <a:pt x="1704" y="76"/>
                      <a:pt x="1820" y="105"/>
                      <a:pt x="1888" y="125"/>
                    </a:cubicBezTo>
                    <a:cubicBezTo>
                      <a:pt x="1956" y="145"/>
                      <a:pt x="1990" y="163"/>
                      <a:pt x="2024" y="181"/>
                    </a:cubicBezTo>
                  </a:path>
                </a:pathLst>
              </a:custGeom>
              <a:noFill/>
              <a:ln w="28575">
                <a:solidFill>
                  <a:srgbClr val="0000FF"/>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cxnSp>
            <p:nvCxnSpPr>
              <p:cNvPr id="4126" name="直接连接符 4127"/>
              <p:cNvCxnSpPr/>
              <p:nvPr/>
            </p:nvCxnSpPr>
            <p:spPr>
              <a:xfrm>
                <a:off x="248" y="2152"/>
                <a:ext cx="48" cy="72"/>
              </a:xfrm>
              <a:prstGeom prst="line">
                <a:avLst/>
              </a:prstGeom>
              <a:noFill/>
              <a:ln w="38100">
                <a:solidFill>
                  <a:srgbClr val="0000FF"/>
                </a:solidFill>
                <a:round/>
              </a:ln>
            </p:spPr>
          </p:cxnSp>
          <p:cxnSp>
            <p:nvCxnSpPr>
              <p:cNvPr id="4127" name="直接连接符 4128"/>
              <p:cNvCxnSpPr/>
              <p:nvPr/>
            </p:nvCxnSpPr>
            <p:spPr>
              <a:xfrm flipH="1">
                <a:off x="2232" y="2144"/>
                <a:ext cx="32" cy="96"/>
              </a:xfrm>
              <a:prstGeom prst="line">
                <a:avLst/>
              </a:prstGeom>
              <a:noFill/>
              <a:ln w="38100">
                <a:solidFill>
                  <a:srgbClr val="0000FF"/>
                </a:solidFill>
                <a:round/>
              </a:ln>
            </p:spPr>
          </p:cxnSp>
        </p:grpSp>
        <p:cxnSp>
          <p:nvCxnSpPr>
            <p:cNvPr id="4128" name="直接连接符 4129"/>
            <p:cNvCxnSpPr/>
            <p:nvPr/>
          </p:nvCxnSpPr>
          <p:spPr>
            <a:xfrm flipV="1">
              <a:off x="24" y="2184"/>
              <a:ext cx="240" cy="152"/>
            </a:xfrm>
            <a:prstGeom prst="line">
              <a:avLst/>
            </a:prstGeom>
            <a:noFill/>
            <a:ln w="28575">
              <a:solidFill>
                <a:srgbClr val="FF0000"/>
              </a:solidFill>
              <a:round/>
              <a:tailEnd type="triangle"/>
            </a:ln>
          </p:spPr>
        </p:cxnSp>
        <p:cxnSp>
          <p:nvCxnSpPr>
            <p:cNvPr id="4129" name="直接连接符 4130"/>
            <p:cNvCxnSpPr/>
            <p:nvPr/>
          </p:nvCxnSpPr>
          <p:spPr>
            <a:xfrm flipH="1" flipV="1">
              <a:off x="2272" y="2184"/>
              <a:ext cx="256" cy="136"/>
            </a:xfrm>
            <a:prstGeom prst="line">
              <a:avLst/>
            </a:prstGeom>
            <a:noFill/>
            <a:ln w="28575">
              <a:solidFill>
                <a:srgbClr val="FF0000"/>
              </a:solidFill>
              <a:round/>
              <a:tailEnd type="triangle"/>
            </a:ln>
          </p:spPr>
        </p:cxnSp>
      </p:grpSp>
      <p:grpSp>
        <p:nvGrpSpPr>
          <p:cNvPr id="4130" name="组合 4131"/>
          <p:cNvGrpSpPr/>
          <p:nvPr/>
        </p:nvGrpSpPr>
        <p:grpSpPr>
          <a:xfrm>
            <a:off x="5462588" y="3309938"/>
            <a:ext cx="3500437" cy="830262"/>
            <a:chOff x="3114" y="1816"/>
            <a:chExt cx="2205" cy="523"/>
          </a:xfrm>
        </p:grpSpPr>
        <p:grpSp>
          <p:nvGrpSpPr>
            <p:cNvPr id="4131" name="组合 4132"/>
            <p:cNvGrpSpPr/>
            <p:nvPr/>
          </p:nvGrpSpPr>
          <p:grpSpPr>
            <a:xfrm>
              <a:off x="3114" y="2165"/>
              <a:ext cx="249" cy="174"/>
              <a:chOff x="303" y="3770"/>
              <a:chExt cx="249" cy="174"/>
            </a:xfrm>
          </p:grpSpPr>
          <p:grpSp>
            <p:nvGrpSpPr>
              <p:cNvPr id="4132" name="组合 4133"/>
              <p:cNvGrpSpPr/>
              <p:nvPr/>
            </p:nvGrpSpPr>
            <p:grpSpPr>
              <a:xfrm>
                <a:off x="376" y="3770"/>
                <a:ext cx="106" cy="164"/>
                <a:chOff x="376" y="3770"/>
                <a:chExt cx="106" cy="164"/>
              </a:xfrm>
            </p:grpSpPr>
            <p:grpSp>
              <p:nvGrpSpPr>
                <p:cNvPr id="4133" name="组合 4134"/>
                <p:cNvGrpSpPr/>
                <p:nvPr/>
              </p:nvGrpSpPr>
              <p:grpSpPr>
                <a:xfrm rot="1620000">
                  <a:off x="376" y="3770"/>
                  <a:ext cx="56" cy="164"/>
                  <a:chOff x="636" y="3756"/>
                  <a:chExt cx="56" cy="164"/>
                </a:xfrm>
              </p:grpSpPr>
              <p:sp>
                <p:nvSpPr>
                  <p:cNvPr id="4134" name="椭圆 4135"/>
                  <p:cNvSpPr/>
                  <p:nvPr/>
                </p:nvSpPr>
                <p:spPr>
                  <a:xfrm>
                    <a:off x="636" y="3756"/>
                    <a:ext cx="56" cy="56"/>
                  </a:xfrm>
                  <a:prstGeom prst="ellipse">
                    <a:avLst/>
                  </a:prstGeom>
                  <a:solidFill>
                    <a:schemeClr val="bg1"/>
                  </a:solidFill>
                  <a:ln w="12700">
                    <a:solidFill>
                      <a:schemeClr val="tx1"/>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cxnSp>
                <p:nvCxnSpPr>
                  <p:cNvPr id="4135" name="直接连接符 4136"/>
                  <p:cNvCxnSpPr/>
                  <p:nvPr/>
                </p:nvCxnSpPr>
                <p:spPr>
                  <a:xfrm flipH="1">
                    <a:off x="666" y="3806"/>
                    <a:ext cx="0" cy="94"/>
                  </a:xfrm>
                  <a:prstGeom prst="line">
                    <a:avLst/>
                  </a:prstGeom>
                  <a:noFill/>
                  <a:ln w="38100">
                    <a:solidFill>
                      <a:schemeClr val="tx1"/>
                    </a:solidFill>
                    <a:round/>
                  </a:ln>
                </p:spPr>
              </p:cxnSp>
              <p:sp>
                <p:nvSpPr>
                  <p:cNvPr id="4136" name="椭圆 4137"/>
                  <p:cNvSpPr/>
                  <p:nvPr/>
                </p:nvSpPr>
                <p:spPr>
                  <a:xfrm>
                    <a:off x="636" y="3864"/>
                    <a:ext cx="56" cy="56"/>
                  </a:xfrm>
                  <a:prstGeom prst="ellipse">
                    <a:avLst/>
                  </a:prstGeom>
                  <a:solidFill>
                    <a:schemeClr val="bg1"/>
                  </a:solidFill>
                  <a:ln w="12700">
                    <a:solidFill>
                      <a:schemeClr val="tx1"/>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grpSp>
              <p:nvGrpSpPr>
                <p:cNvPr id="4137" name="组合 4138"/>
                <p:cNvGrpSpPr/>
                <p:nvPr/>
              </p:nvGrpSpPr>
              <p:grpSpPr>
                <a:xfrm rot="19980000" flipH="1">
                  <a:off x="426" y="3770"/>
                  <a:ext cx="56" cy="164"/>
                  <a:chOff x="636" y="3756"/>
                  <a:chExt cx="56" cy="164"/>
                </a:xfrm>
              </p:grpSpPr>
              <p:sp>
                <p:nvSpPr>
                  <p:cNvPr id="4138" name="椭圆 4139"/>
                  <p:cNvSpPr/>
                  <p:nvPr/>
                </p:nvSpPr>
                <p:spPr>
                  <a:xfrm>
                    <a:off x="636" y="3756"/>
                    <a:ext cx="56" cy="56"/>
                  </a:xfrm>
                  <a:prstGeom prst="ellipse">
                    <a:avLst/>
                  </a:prstGeom>
                  <a:solidFill>
                    <a:schemeClr val="bg1"/>
                  </a:solidFill>
                  <a:ln w="12700">
                    <a:solidFill>
                      <a:schemeClr val="tx1"/>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cxnSp>
                <p:nvCxnSpPr>
                  <p:cNvPr id="4139" name="直接连接符 4140"/>
                  <p:cNvCxnSpPr/>
                  <p:nvPr/>
                </p:nvCxnSpPr>
                <p:spPr>
                  <a:xfrm flipH="1">
                    <a:off x="666" y="3806"/>
                    <a:ext cx="0" cy="94"/>
                  </a:xfrm>
                  <a:prstGeom prst="line">
                    <a:avLst/>
                  </a:prstGeom>
                  <a:noFill/>
                  <a:ln w="38100">
                    <a:solidFill>
                      <a:schemeClr val="tx1"/>
                    </a:solidFill>
                    <a:round/>
                  </a:ln>
                </p:spPr>
              </p:cxnSp>
              <p:sp>
                <p:nvSpPr>
                  <p:cNvPr id="4140" name="椭圆 4141"/>
                  <p:cNvSpPr/>
                  <p:nvPr/>
                </p:nvSpPr>
                <p:spPr>
                  <a:xfrm>
                    <a:off x="636" y="3864"/>
                    <a:ext cx="56" cy="56"/>
                  </a:xfrm>
                  <a:prstGeom prst="ellipse">
                    <a:avLst/>
                  </a:prstGeom>
                  <a:solidFill>
                    <a:schemeClr val="bg1"/>
                  </a:solidFill>
                  <a:ln w="12700">
                    <a:solidFill>
                      <a:schemeClr val="tx1"/>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grpSp>
          <p:cxnSp>
            <p:nvCxnSpPr>
              <p:cNvPr id="4141" name="直接连接符 4142"/>
              <p:cNvCxnSpPr/>
              <p:nvPr/>
            </p:nvCxnSpPr>
            <p:spPr>
              <a:xfrm>
                <a:off x="303" y="3944"/>
                <a:ext cx="249" cy="0"/>
              </a:xfrm>
              <a:prstGeom prst="line">
                <a:avLst/>
              </a:prstGeom>
              <a:noFill/>
              <a:ln w="57150">
                <a:solidFill>
                  <a:schemeClr val="tx1"/>
                </a:solidFill>
                <a:round/>
              </a:ln>
            </p:spPr>
          </p:cxnSp>
        </p:grpSp>
        <p:grpSp>
          <p:nvGrpSpPr>
            <p:cNvPr id="4142" name="组合 4143"/>
            <p:cNvGrpSpPr/>
            <p:nvPr/>
          </p:nvGrpSpPr>
          <p:grpSpPr>
            <a:xfrm>
              <a:off x="5127" y="2154"/>
              <a:ext cx="192" cy="182"/>
              <a:chOff x="822" y="3806"/>
              <a:chExt cx="192" cy="182"/>
            </a:xfrm>
          </p:grpSpPr>
          <p:grpSp>
            <p:nvGrpSpPr>
              <p:cNvPr id="4143" name="组合 4144"/>
              <p:cNvGrpSpPr/>
              <p:nvPr/>
            </p:nvGrpSpPr>
            <p:grpSpPr>
              <a:xfrm>
                <a:off x="885" y="3806"/>
                <a:ext cx="56" cy="164"/>
                <a:chOff x="636" y="3756"/>
                <a:chExt cx="56" cy="164"/>
              </a:xfrm>
            </p:grpSpPr>
            <p:sp>
              <p:nvSpPr>
                <p:cNvPr id="4144" name="椭圆 4145"/>
                <p:cNvSpPr/>
                <p:nvPr/>
              </p:nvSpPr>
              <p:spPr>
                <a:xfrm>
                  <a:off x="636" y="3756"/>
                  <a:ext cx="56" cy="56"/>
                </a:xfrm>
                <a:prstGeom prst="ellipse">
                  <a:avLst/>
                </a:prstGeom>
                <a:solidFill>
                  <a:schemeClr val="bg1"/>
                </a:solidFill>
                <a:ln w="12700">
                  <a:solidFill>
                    <a:schemeClr val="tx1"/>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cxnSp>
              <p:nvCxnSpPr>
                <p:cNvPr id="4145" name="直接连接符 4146"/>
                <p:cNvCxnSpPr/>
                <p:nvPr/>
              </p:nvCxnSpPr>
              <p:spPr>
                <a:xfrm flipH="1">
                  <a:off x="666" y="3806"/>
                  <a:ext cx="0" cy="94"/>
                </a:xfrm>
                <a:prstGeom prst="line">
                  <a:avLst/>
                </a:prstGeom>
                <a:noFill/>
                <a:ln w="38100">
                  <a:solidFill>
                    <a:schemeClr val="tx1"/>
                  </a:solidFill>
                  <a:round/>
                </a:ln>
              </p:spPr>
            </p:cxnSp>
            <p:sp>
              <p:nvSpPr>
                <p:cNvPr id="4146" name="椭圆 4147"/>
                <p:cNvSpPr/>
                <p:nvPr/>
              </p:nvSpPr>
              <p:spPr>
                <a:xfrm>
                  <a:off x="636" y="3864"/>
                  <a:ext cx="56" cy="56"/>
                </a:xfrm>
                <a:prstGeom prst="ellipse">
                  <a:avLst/>
                </a:prstGeom>
                <a:solidFill>
                  <a:schemeClr val="bg1"/>
                </a:solidFill>
                <a:ln w="12700">
                  <a:solidFill>
                    <a:schemeClr val="tx1"/>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cxnSp>
            <p:nvCxnSpPr>
              <p:cNvPr id="4147" name="直接连接符 4148"/>
              <p:cNvCxnSpPr/>
              <p:nvPr/>
            </p:nvCxnSpPr>
            <p:spPr>
              <a:xfrm>
                <a:off x="822" y="3988"/>
                <a:ext cx="192" cy="0"/>
              </a:xfrm>
              <a:prstGeom prst="line">
                <a:avLst/>
              </a:prstGeom>
              <a:noFill/>
              <a:ln w="57150">
                <a:solidFill>
                  <a:schemeClr val="tx1"/>
                </a:solidFill>
                <a:round/>
              </a:ln>
            </p:spPr>
          </p:cxnSp>
        </p:grpSp>
        <p:grpSp>
          <p:nvGrpSpPr>
            <p:cNvPr id="4148" name="组合 4149"/>
            <p:cNvGrpSpPr/>
            <p:nvPr/>
          </p:nvGrpSpPr>
          <p:grpSpPr>
            <a:xfrm>
              <a:off x="3168" y="1928"/>
              <a:ext cx="2128" cy="368"/>
              <a:chOff x="3168" y="1928"/>
              <a:chExt cx="2128" cy="368"/>
            </a:xfrm>
          </p:grpSpPr>
          <p:grpSp>
            <p:nvGrpSpPr>
              <p:cNvPr id="4149" name="组合 4150"/>
              <p:cNvGrpSpPr/>
              <p:nvPr/>
            </p:nvGrpSpPr>
            <p:grpSpPr>
              <a:xfrm flipV="1">
                <a:off x="3200" y="1928"/>
                <a:ext cx="2056" cy="368"/>
                <a:chOff x="472" y="1768"/>
                <a:chExt cx="2304" cy="456"/>
              </a:xfrm>
            </p:grpSpPr>
            <p:grpSp>
              <p:nvGrpSpPr>
                <p:cNvPr id="4150" name="组合 4151"/>
                <p:cNvGrpSpPr/>
                <p:nvPr/>
              </p:nvGrpSpPr>
              <p:grpSpPr>
                <a:xfrm>
                  <a:off x="472" y="1768"/>
                  <a:ext cx="2296" cy="192"/>
                  <a:chOff x="480" y="2096"/>
                  <a:chExt cx="2296" cy="192"/>
                </a:xfrm>
              </p:grpSpPr>
              <p:sp>
                <p:nvSpPr>
                  <p:cNvPr id="4151" name="任意多边形 4152"/>
                  <p:cNvSpPr/>
                  <p:nvPr/>
                </p:nvSpPr>
                <p:spPr>
                  <a:xfrm>
                    <a:off x="480" y="2096"/>
                    <a:ext cx="1152" cy="192"/>
                  </a:xfrm>
                  <a:custGeom>
                    <a:rect l="l" t="t" r="r" b="b"/>
                    <a:pathLst>
                      <a:path w="1004" h="192">
                        <a:moveTo>
                          <a:pt x="0" y="192"/>
                        </a:moveTo>
                        <a:cubicBezTo>
                          <a:pt x="80" y="152"/>
                          <a:pt x="160" y="112"/>
                          <a:pt x="328" y="80"/>
                        </a:cubicBezTo>
                        <a:cubicBezTo>
                          <a:pt x="496" y="48"/>
                          <a:pt x="752" y="24"/>
                          <a:pt x="1008" y="0"/>
                        </a:cubicBezTo>
                      </a:path>
                    </a:pathLst>
                  </a:custGeom>
                  <a:noFill/>
                  <a:ln>
                    <a:solidFill>
                      <a:prstClr val="black"/>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4152" name="任意多边形 4153"/>
                  <p:cNvSpPr/>
                  <p:nvPr/>
                </p:nvSpPr>
                <p:spPr>
                  <a:xfrm flipH="1">
                    <a:off x="1624" y="2096"/>
                    <a:ext cx="1152" cy="192"/>
                  </a:xfrm>
                  <a:custGeom>
                    <a:rect l="l" t="t" r="r" b="b"/>
                    <a:pathLst>
                      <a:path w="1004" h="192">
                        <a:moveTo>
                          <a:pt x="0" y="192"/>
                        </a:moveTo>
                        <a:cubicBezTo>
                          <a:pt x="80" y="152"/>
                          <a:pt x="160" y="112"/>
                          <a:pt x="328" y="80"/>
                        </a:cubicBezTo>
                        <a:cubicBezTo>
                          <a:pt x="496" y="48"/>
                          <a:pt x="752" y="24"/>
                          <a:pt x="1008" y="0"/>
                        </a:cubicBezTo>
                      </a:path>
                    </a:pathLst>
                  </a:custGeom>
                  <a:noFill/>
                  <a:ln>
                    <a:solidFill>
                      <a:prstClr val="black"/>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cxnSp>
              <p:nvCxnSpPr>
                <p:cNvPr id="4153" name="直接连接符 4154"/>
                <p:cNvCxnSpPr/>
                <p:nvPr/>
              </p:nvCxnSpPr>
              <p:spPr>
                <a:xfrm>
                  <a:off x="480" y="1960"/>
                  <a:ext cx="88" cy="256"/>
                </a:xfrm>
                <a:prstGeom prst="line">
                  <a:avLst/>
                </a:prstGeom>
                <a:noFill/>
                <a:ln>
                  <a:solidFill>
                    <a:prstClr val="black"/>
                  </a:solidFill>
                  <a:round/>
                </a:ln>
              </p:spPr>
            </p:cxnSp>
            <p:cxnSp>
              <p:nvCxnSpPr>
                <p:cNvPr id="4154" name="直接连接符 4155"/>
                <p:cNvCxnSpPr/>
                <p:nvPr/>
              </p:nvCxnSpPr>
              <p:spPr>
                <a:xfrm flipH="1">
                  <a:off x="2704" y="1960"/>
                  <a:ext cx="72" cy="264"/>
                </a:xfrm>
                <a:prstGeom prst="line">
                  <a:avLst/>
                </a:prstGeom>
                <a:noFill/>
                <a:ln>
                  <a:solidFill>
                    <a:prstClr val="black"/>
                  </a:solidFill>
                  <a:round/>
                </a:ln>
              </p:spPr>
            </p:cxnSp>
            <p:grpSp>
              <p:nvGrpSpPr>
                <p:cNvPr id="4155" name="组合 4156"/>
                <p:cNvGrpSpPr/>
                <p:nvPr/>
              </p:nvGrpSpPr>
              <p:grpSpPr>
                <a:xfrm>
                  <a:off x="576" y="2016"/>
                  <a:ext cx="2136" cy="192"/>
                  <a:chOff x="480" y="2096"/>
                  <a:chExt cx="2296" cy="192"/>
                </a:xfrm>
              </p:grpSpPr>
              <p:sp>
                <p:nvSpPr>
                  <p:cNvPr id="4156" name="任意多边形 4157"/>
                  <p:cNvSpPr/>
                  <p:nvPr/>
                </p:nvSpPr>
                <p:spPr>
                  <a:xfrm>
                    <a:off x="480" y="2096"/>
                    <a:ext cx="1152" cy="192"/>
                  </a:xfrm>
                  <a:custGeom>
                    <a:rect l="l" t="t" r="r" b="b"/>
                    <a:pathLst>
                      <a:path w="1004" h="192">
                        <a:moveTo>
                          <a:pt x="0" y="192"/>
                        </a:moveTo>
                        <a:cubicBezTo>
                          <a:pt x="80" y="152"/>
                          <a:pt x="160" y="112"/>
                          <a:pt x="328" y="80"/>
                        </a:cubicBezTo>
                        <a:cubicBezTo>
                          <a:pt x="496" y="48"/>
                          <a:pt x="752" y="24"/>
                          <a:pt x="1008" y="0"/>
                        </a:cubicBezTo>
                      </a:path>
                    </a:pathLst>
                  </a:custGeom>
                  <a:noFill/>
                  <a:ln>
                    <a:solidFill>
                      <a:prstClr val="black"/>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4157" name="任意多边形 4158"/>
                  <p:cNvSpPr/>
                  <p:nvPr/>
                </p:nvSpPr>
                <p:spPr>
                  <a:xfrm flipH="1">
                    <a:off x="1624" y="2096"/>
                    <a:ext cx="1152" cy="192"/>
                  </a:xfrm>
                  <a:custGeom>
                    <a:rect l="l" t="t" r="r" b="b"/>
                    <a:pathLst>
                      <a:path w="1004" h="192">
                        <a:moveTo>
                          <a:pt x="0" y="192"/>
                        </a:moveTo>
                        <a:cubicBezTo>
                          <a:pt x="80" y="152"/>
                          <a:pt x="160" y="112"/>
                          <a:pt x="328" y="80"/>
                        </a:cubicBezTo>
                        <a:cubicBezTo>
                          <a:pt x="496" y="48"/>
                          <a:pt x="752" y="24"/>
                          <a:pt x="1008" y="0"/>
                        </a:cubicBezTo>
                      </a:path>
                    </a:pathLst>
                  </a:custGeom>
                  <a:noFill/>
                  <a:ln>
                    <a:solidFill>
                      <a:prstClr val="black"/>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grpSp>
          <p:grpSp>
            <p:nvGrpSpPr>
              <p:cNvPr id="4158" name="组合 4159"/>
              <p:cNvGrpSpPr/>
              <p:nvPr/>
            </p:nvGrpSpPr>
            <p:grpSpPr>
              <a:xfrm flipV="1">
                <a:off x="3168" y="2067"/>
                <a:ext cx="2128" cy="205"/>
                <a:chOff x="1232" y="2715"/>
                <a:chExt cx="2024" cy="205"/>
              </a:xfrm>
            </p:grpSpPr>
            <p:sp>
              <p:nvSpPr>
                <p:cNvPr id="4159" name="任意多边形 4160"/>
                <p:cNvSpPr/>
                <p:nvPr/>
              </p:nvSpPr>
              <p:spPr>
                <a:xfrm>
                  <a:off x="1232" y="2715"/>
                  <a:ext cx="2024" cy="181"/>
                </a:xfrm>
                <a:custGeom>
                  <a:rect l="l" t="t" r="r" b="b"/>
                  <a:pathLst>
                    <a:path w="2024" h="181">
                      <a:moveTo>
                        <a:pt x="0" y="173"/>
                      </a:moveTo>
                      <a:cubicBezTo>
                        <a:pt x="36" y="152"/>
                        <a:pt x="72" y="132"/>
                        <a:pt x="168" y="109"/>
                      </a:cubicBezTo>
                      <a:cubicBezTo>
                        <a:pt x="264" y="86"/>
                        <a:pt x="457" y="53"/>
                        <a:pt x="576" y="37"/>
                      </a:cubicBezTo>
                      <a:cubicBezTo>
                        <a:pt x="695" y="21"/>
                        <a:pt x="809" y="18"/>
                        <a:pt x="880" y="13"/>
                      </a:cubicBezTo>
                      <a:cubicBezTo>
                        <a:pt x="951" y="8"/>
                        <a:pt x="963" y="6"/>
                        <a:pt x="1000" y="5"/>
                      </a:cubicBezTo>
                      <a:cubicBezTo>
                        <a:pt x="1037" y="4"/>
                        <a:pt x="1044" y="0"/>
                        <a:pt x="1104" y="5"/>
                      </a:cubicBezTo>
                      <a:cubicBezTo>
                        <a:pt x="1164" y="10"/>
                        <a:pt x="1275" y="28"/>
                        <a:pt x="1360" y="37"/>
                      </a:cubicBezTo>
                      <a:cubicBezTo>
                        <a:pt x="1445" y="46"/>
                        <a:pt x="1528" y="46"/>
                        <a:pt x="1616" y="61"/>
                      </a:cubicBezTo>
                      <a:cubicBezTo>
                        <a:pt x="1704" y="76"/>
                        <a:pt x="1820" y="105"/>
                        <a:pt x="1888" y="125"/>
                      </a:cubicBezTo>
                      <a:cubicBezTo>
                        <a:pt x="1956" y="145"/>
                        <a:pt x="1990" y="163"/>
                        <a:pt x="2024" y="181"/>
                      </a:cubicBezTo>
                    </a:path>
                  </a:pathLst>
                </a:custGeom>
                <a:noFill/>
                <a:ln w="28575">
                  <a:solidFill>
                    <a:srgbClr val="0000FF"/>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cxnSp>
              <p:nvCxnSpPr>
                <p:cNvPr id="4160" name="直接连接符 4161"/>
                <p:cNvCxnSpPr/>
                <p:nvPr/>
              </p:nvCxnSpPr>
              <p:spPr>
                <a:xfrm>
                  <a:off x="1232" y="2848"/>
                  <a:ext cx="48" cy="72"/>
                </a:xfrm>
                <a:prstGeom prst="line">
                  <a:avLst/>
                </a:prstGeom>
                <a:noFill/>
                <a:ln w="38100">
                  <a:solidFill>
                    <a:srgbClr val="0000FF"/>
                  </a:solidFill>
                  <a:round/>
                </a:ln>
              </p:spPr>
            </p:cxnSp>
          </p:grpSp>
        </p:grpSp>
        <p:cxnSp>
          <p:nvCxnSpPr>
            <p:cNvPr id="4161" name="直接连接符 4162"/>
            <p:cNvCxnSpPr/>
            <p:nvPr/>
          </p:nvCxnSpPr>
          <p:spPr>
            <a:xfrm flipH="1" flipV="1">
              <a:off x="5256" y="2040"/>
              <a:ext cx="32" cy="96"/>
            </a:xfrm>
            <a:prstGeom prst="line">
              <a:avLst/>
            </a:prstGeom>
            <a:noFill/>
            <a:ln w="38100">
              <a:solidFill>
                <a:srgbClr val="0000FF"/>
              </a:solidFill>
              <a:round/>
            </a:ln>
          </p:spPr>
        </p:cxnSp>
        <p:cxnSp>
          <p:nvCxnSpPr>
            <p:cNvPr id="4162" name="直接连接符 4163"/>
            <p:cNvCxnSpPr/>
            <p:nvPr/>
          </p:nvCxnSpPr>
          <p:spPr>
            <a:xfrm flipH="1">
              <a:off x="3936" y="1816"/>
              <a:ext cx="0" cy="256"/>
            </a:xfrm>
            <a:prstGeom prst="line">
              <a:avLst/>
            </a:prstGeom>
            <a:noFill/>
            <a:ln w="25400">
              <a:solidFill>
                <a:srgbClr val="FF0000"/>
              </a:solidFill>
              <a:round/>
              <a:tailEnd type="triangle"/>
            </a:ln>
          </p:spPr>
        </p:cxnSp>
        <p:cxnSp>
          <p:nvCxnSpPr>
            <p:cNvPr id="4163" name="直接连接符 4164"/>
            <p:cNvCxnSpPr/>
            <p:nvPr/>
          </p:nvCxnSpPr>
          <p:spPr>
            <a:xfrm flipH="1">
              <a:off x="4584" y="1824"/>
              <a:ext cx="0" cy="256"/>
            </a:xfrm>
            <a:prstGeom prst="line">
              <a:avLst/>
            </a:prstGeom>
            <a:noFill/>
            <a:ln w="25400">
              <a:solidFill>
                <a:srgbClr val="FF0000"/>
              </a:solidFill>
              <a:round/>
              <a:tailEnd type="triangle"/>
            </a:ln>
          </p:spPr>
        </p:cxnSp>
      </p:grpSp>
      <p:grpSp>
        <p:nvGrpSpPr>
          <p:cNvPr id="4164" name="组合 4165"/>
          <p:cNvGrpSpPr/>
          <p:nvPr/>
        </p:nvGrpSpPr>
        <p:grpSpPr>
          <a:xfrm>
            <a:off x="4100513" y="4376738"/>
            <a:ext cx="685800" cy="800100"/>
            <a:chOff x="1472" y="2064"/>
            <a:chExt cx="432" cy="504"/>
          </a:xfrm>
        </p:grpSpPr>
        <p:cxnSp>
          <p:nvCxnSpPr>
            <p:cNvPr id="4165" name="直接连接符 4166"/>
            <p:cNvCxnSpPr/>
            <p:nvPr/>
          </p:nvCxnSpPr>
          <p:spPr>
            <a:xfrm flipH="1">
              <a:off x="1608" y="2064"/>
              <a:ext cx="0" cy="504"/>
            </a:xfrm>
            <a:prstGeom prst="line">
              <a:avLst/>
            </a:prstGeom>
            <a:noFill/>
            <a:ln>
              <a:solidFill>
                <a:prstClr val="black"/>
              </a:solidFill>
              <a:round/>
            </a:ln>
          </p:spPr>
        </p:cxnSp>
        <p:sp>
          <p:nvSpPr>
            <p:cNvPr id="4166" name="任意多边形 4167"/>
            <p:cNvSpPr/>
            <p:nvPr/>
          </p:nvSpPr>
          <p:spPr>
            <a:xfrm flipH="1">
              <a:off x="1472" y="2064"/>
              <a:ext cx="432" cy="504"/>
            </a:xfrm>
            <a:custGeom>
              <a:rect l="l" t="t" r="r" b="b"/>
              <a:pathLst>
                <a:path w="432" h="502">
                  <a:moveTo>
                    <a:pt x="296" y="0"/>
                  </a:moveTo>
                  <a:lnTo>
                    <a:pt x="432" y="0"/>
                  </a:lnTo>
                  <a:lnTo>
                    <a:pt x="0" y="504"/>
                  </a:lnTo>
                  <a:lnTo>
                    <a:pt x="304" y="504"/>
                  </a:lnTo>
                </a:path>
              </a:pathLst>
            </a:custGeom>
            <a:noFill/>
            <a:ln>
              <a:solidFill>
                <a:prstClr val="black"/>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grpSp>
        <p:nvGrpSpPr>
          <p:cNvPr id="4167" name="组合 4168"/>
          <p:cNvGrpSpPr/>
          <p:nvPr/>
        </p:nvGrpSpPr>
        <p:grpSpPr>
          <a:xfrm>
            <a:off x="5751513" y="4351338"/>
            <a:ext cx="609600" cy="800100"/>
            <a:chOff x="3368" y="2112"/>
            <a:chExt cx="384" cy="504"/>
          </a:xfrm>
        </p:grpSpPr>
        <p:cxnSp>
          <p:nvCxnSpPr>
            <p:cNvPr id="4168" name="直接连接符 4169"/>
            <p:cNvCxnSpPr/>
            <p:nvPr/>
          </p:nvCxnSpPr>
          <p:spPr>
            <a:xfrm flipH="1">
              <a:off x="3539" y="2112"/>
              <a:ext cx="0" cy="504"/>
            </a:xfrm>
            <a:prstGeom prst="line">
              <a:avLst/>
            </a:prstGeom>
            <a:noFill/>
            <a:ln>
              <a:solidFill>
                <a:prstClr val="black"/>
              </a:solidFill>
              <a:round/>
            </a:ln>
          </p:spPr>
        </p:cxnSp>
        <p:sp>
          <p:nvSpPr>
            <p:cNvPr id="4169" name="任意多边形 4170"/>
            <p:cNvSpPr/>
            <p:nvPr/>
          </p:nvSpPr>
          <p:spPr>
            <a:xfrm>
              <a:off x="3368" y="2112"/>
              <a:ext cx="384" cy="496"/>
            </a:xfrm>
            <a:custGeom>
              <a:rect l="l" t="t" r="r" b="b"/>
              <a:pathLst>
                <a:path w="384" h="496">
                  <a:moveTo>
                    <a:pt x="168" y="0"/>
                  </a:moveTo>
                  <a:lnTo>
                    <a:pt x="384" y="0"/>
                  </a:lnTo>
                  <a:lnTo>
                    <a:pt x="0" y="496"/>
                  </a:lnTo>
                  <a:lnTo>
                    <a:pt x="168" y="496"/>
                  </a:lnTo>
                </a:path>
              </a:pathLst>
            </a:custGeom>
            <a:noFill/>
            <a:ln>
              <a:solidFill>
                <a:prstClr val="black"/>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sp>
        <p:nvSpPr>
          <p:cNvPr id="4170" name="下箭头 4171"/>
          <p:cNvSpPr/>
          <p:nvPr/>
        </p:nvSpPr>
        <p:spPr>
          <a:xfrm>
            <a:off x="5008563" y="5106988"/>
            <a:ext cx="508000" cy="431800"/>
          </a:xfrm>
          <a:prstGeom prst="downArrow">
            <a:avLst>
              <a:gd name="adj1" fmla="val 50000"/>
              <a:gd name="adj2" fmla="val 25000"/>
            </a:avLst>
          </a:prstGeom>
          <a:solidFill>
            <a:srgbClr val="FF9900"/>
          </a:solidFill>
          <a:ln>
            <a:solidFill>
              <a:schemeClr val="tx1"/>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nvGrpSpPr>
          <p:cNvPr id="4171" name="组合 4172"/>
          <p:cNvGrpSpPr/>
          <p:nvPr/>
        </p:nvGrpSpPr>
        <p:grpSpPr>
          <a:xfrm>
            <a:off x="5129213" y="5627688"/>
            <a:ext cx="266700" cy="800100"/>
            <a:chOff x="3000" y="2984"/>
            <a:chExt cx="168" cy="504"/>
          </a:xfrm>
        </p:grpSpPr>
        <p:cxnSp>
          <p:nvCxnSpPr>
            <p:cNvPr id="4172" name="直接连接符 4173"/>
            <p:cNvCxnSpPr/>
            <p:nvPr/>
          </p:nvCxnSpPr>
          <p:spPr>
            <a:xfrm flipH="1">
              <a:off x="3003" y="2984"/>
              <a:ext cx="0" cy="504"/>
            </a:xfrm>
            <a:prstGeom prst="line">
              <a:avLst/>
            </a:prstGeom>
            <a:noFill/>
            <a:ln>
              <a:solidFill>
                <a:prstClr val="black"/>
              </a:solidFill>
              <a:round/>
            </a:ln>
          </p:spPr>
        </p:cxnSp>
        <p:sp>
          <p:nvSpPr>
            <p:cNvPr id="4173" name="任意多边形 4174"/>
            <p:cNvSpPr/>
            <p:nvPr/>
          </p:nvSpPr>
          <p:spPr>
            <a:xfrm>
              <a:off x="3000" y="2984"/>
              <a:ext cx="168" cy="504"/>
            </a:xfrm>
            <a:custGeom>
              <a:rect l="l" t="t" r="r" b="b"/>
              <a:pathLst>
                <a:path w="224" h="502">
                  <a:moveTo>
                    <a:pt x="0" y="0"/>
                  </a:moveTo>
                  <a:lnTo>
                    <a:pt x="224" y="0"/>
                  </a:lnTo>
                  <a:lnTo>
                    <a:pt x="112" y="504"/>
                  </a:lnTo>
                  <a:lnTo>
                    <a:pt x="0" y="504"/>
                  </a:lnTo>
                </a:path>
              </a:pathLst>
            </a:custGeom>
            <a:noFill/>
            <a:ln>
              <a:solidFill>
                <a:prstClr val="black"/>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sp>
        <p:nvSpPr>
          <p:cNvPr id="4174" name="矩形 4194"/>
          <p:cNvSpPr/>
          <p:nvPr/>
        </p:nvSpPr>
        <p:spPr>
          <a:xfrm>
            <a:off x="128588" y="1155700"/>
            <a:ext cx="5000625" cy="460375"/>
          </a:xfrm>
          <a:prstGeom prst="rect">
            <a:avLst/>
          </a:prstGeom>
          <a:noFill/>
          <a:ln>
            <a:noFill/>
            <a:miter lim="800000"/>
          </a:ln>
        </p:spPr>
        <p:txBody>
          <a:bodyPr wrap="square"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en-US" altLang="zh-CN" sz="2400" b="1">
                <a:latin typeface="Times New Roman" pitchFamily="18" charset="0"/>
                <a:ea typeface="楷体_GB2312" pitchFamily="49" charset="-122"/>
                <a:sym typeface="Symbol" pitchFamily="18" charset="2"/>
              </a:rPr>
              <a:t>2 </a:t>
            </a:r>
            <a:r>
              <a:rPr lang="zh-CN" altLang="en-US" sz="2400" b="1">
                <a:latin typeface="Times New Roman" pitchFamily="18" charset="0"/>
                <a:ea typeface="楷体_GB2312" pitchFamily="49" charset="-122"/>
                <a:sym typeface="Symbol" pitchFamily="18" charset="2"/>
              </a:rPr>
              <a:t>预应力混凝土的基本原理原理</a:t>
            </a:r>
          </a:p>
        </p:txBody>
      </p:sp>
      <p:sp>
        <p:nvSpPr>
          <p:cNvPr id="4175" name="矩形 4196"/>
          <p:cNvSpPr/>
          <p:nvPr/>
        </p:nvSpPr>
        <p:spPr>
          <a:xfrm>
            <a:off x="333375" y="1765300"/>
            <a:ext cx="8424863" cy="1050925"/>
          </a:xfrm>
          <a:prstGeom prst="rect">
            <a:avLst/>
          </a:prstGeom>
          <a:noFill/>
          <a:ln>
            <a:noFill/>
            <a:miter lim="800000"/>
          </a:ln>
        </p:spPr>
        <p:txBody>
          <a:bodyPr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nSpc>
                <a:spcPct val="130000"/>
              </a:lnSpc>
              <a:buClr>
                <a:schemeClr val="tx1"/>
              </a:buClr>
              <a:buFont typeface="Wingdings" pitchFamily="2" charset="2"/>
            </a:pPr>
            <a:r>
              <a:rPr lang="zh-CN" altLang="en-US" sz="2400" b="1">
                <a:latin typeface="Times New Roman" pitchFamily="18" charset="0"/>
                <a:ea typeface="楷体_GB2312" pitchFamily="49" charset="-122"/>
                <a:sym typeface="Symbol" pitchFamily="18" charset="2"/>
              </a:rPr>
              <a:t>预应力混凝土结构：</a:t>
            </a:r>
            <a:r>
              <a:rPr lang="zh-CN" altLang="en-US" sz="2400"/>
              <a:t>构件受外荷载以前预先对混凝土受拉区施加压应力的结构称为预应力混凝土结构。 </a:t>
            </a:r>
            <a:endParaRPr lang="zh-CN" altLang="en-US" sz="2400">
              <a:latin typeface="Times New Roman" pitchFamily="18" charset="0"/>
              <a:ea typeface="楷体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9" presetClass="entr" presetSubtype="0" dur="500" fill="hold" grpId="0" nodeType="clickEffect">
                                  <p:stCondLst>
                                    <p:cond delay="0"/>
                                  </p:stCondLst>
                                  <p:childTnLst>
                                    <p:set>
                                      <p:cBhvr>
                                        <p:cTn id="6" dur="1" fill="hold">
                                          <p:stCondLst>
                                            <p:cond delay="0"/>
                                          </p:stCondLst>
                                        </p:cTn>
                                        <p:tgtEl>
                                          <p:spTgt spid="4175"/>
                                        </p:tgtEl>
                                        <p:attrNameLst>
                                          <p:attrName>style.visibility</p:attrName>
                                        </p:attrNameLst>
                                      </p:cBhvr>
                                      <p:to>
                                        <p:strVal val="visible"/>
                                      </p:to>
                                    </p:set>
                                    <p:animEffect transition="in" filter="dissolve">
                                      <p:cBhvr>
                                        <p:cTn id="7" dur="500"/>
                                        <p:tgtEl>
                                          <p:spTgt spid="417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9" presetClass="entr" presetSubtype="0" dur="500" fill="hold" nodeType="clickEffect">
                                  <p:stCondLst>
                                    <p:cond delay="0"/>
                                  </p:stCondLst>
                                  <p:childTnLst>
                                    <p:set>
                                      <p:cBhvr>
                                        <p:cTn id="11" dur="1" fill="hold">
                                          <p:stCondLst>
                                            <p:cond delay="0"/>
                                          </p:stCondLst>
                                        </p:cTn>
                                        <p:tgtEl>
                                          <p:spTgt spid="4097"/>
                                        </p:tgtEl>
                                        <p:attrNameLst>
                                          <p:attrName>style.visibility</p:attrName>
                                        </p:attrNameLst>
                                      </p:cBhvr>
                                      <p:to>
                                        <p:strVal val="visible"/>
                                      </p:to>
                                    </p:set>
                                    <p:animEffect transition="in" filter="dissolve">
                                      <p:cBhvr>
                                        <p:cTn id="12" dur="500"/>
                                        <p:tgtEl>
                                          <p:spTgt spid="4097"/>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9" presetClass="entr" presetSubtype="0" dur="500" fill="hold" nodeType="clickEffect">
                                  <p:stCondLst>
                                    <p:cond delay="0"/>
                                  </p:stCondLst>
                                  <p:childTnLst>
                                    <p:set>
                                      <p:cBhvr>
                                        <p:cTn id="16" dur="1" fill="hold">
                                          <p:stCondLst>
                                            <p:cond delay="0"/>
                                          </p:stCondLst>
                                        </p:cTn>
                                        <p:tgtEl>
                                          <p:spTgt spid="4164"/>
                                        </p:tgtEl>
                                        <p:attrNameLst>
                                          <p:attrName>style.visibility</p:attrName>
                                        </p:attrNameLst>
                                      </p:cBhvr>
                                      <p:to>
                                        <p:strVal val="visible"/>
                                      </p:to>
                                    </p:set>
                                    <p:animEffect transition="in" filter="dissolve">
                                      <p:cBhvr>
                                        <p:cTn id="17" dur="500"/>
                                        <p:tgtEl>
                                          <p:spTgt spid="4164"/>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9" presetClass="entr" presetSubtype="0" dur="500" fill="hold" nodeType="clickEffect">
                                  <p:stCondLst>
                                    <p:cond delay="0"/>
                                  </p:stCondLst>
                                  <p:childTnLst>
                                    <p:set>
                                      <p:cBhvr>
                                        <p:cTn id="21" dur="1" fill="hold">
                                          <p:stCondLst>
                                            <p:cond delay="0"/>
                                          </p:stCondLst>
                                        </p:cTn>
                                        <p:tgtEl>
                                          <p:spTgt spid="4130"/>
                                        </p:tgtEl>
                                        <p:attrNameLst>
                                          <p:attrName>style.visibility</p:attrName>
                                        </p:attrNameLst>
                                      </p:cBhvr>
                                      <p:to>
                                        <p:strVal val="visible"/>
                                      </p:to>
                                    </p:set>
                                    <p:animEffect transition="in" filter="dissolve">
                                      <p:cBhvr>
                                        <p:cTn id="22" dur="500"/>
                                        <p:tgtEl>
                                          <p:spTgt spid="4130"/>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9" presetClass="entr" presetSubtype="0" dur="500" fill="hold" nodeType="clickEffect">
                                  <p:stCondLst>
                                    <p:cond delay="0"/>
                                  </p:stCondLst>
                                  <p:childTnLst>
                                    <p:set>
                                      <p:cBhvr>
                                        <p:cTn id="26" dur="1" fill="hold">
                                          <p:stCondLst>
                                            <p:cond delay="0"/>
                                          </p:stCondLst>
                                        </p:cTn>
                                        <p:tgtEl>
                                          <p:spTgt spid="4167"/>
                                        </p:tgtEl>
                                        <p:attrNameLst>
                                          <p:attrName>style.visibility</p:attrName>
                                        </p:attrNameLst>
                                      </p:cBhvr>
                                      <p:to>
                                        <p:strVal val="visible"/>
                                      </p:to>
                                    </p:set>
                                    <p:animEffect transition="in" filter="dissolve">
                                      <p:cBhvr>
                                        <p:cTn id="27" dur="500"/>
                                        <p:tgtEl>
                                          <p:spTgt spid="4167"/>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9" presetClass="entr" presetSubtype="0" dur="500" fill="hold" nodeType="clickEffect">
                                  <p:stCondLst>
                                    <p:cond delay="0"/>
                                  </p:stCondLst>
                                  <p:childTnLst>
                                    <p:set>
                                      <p:cBhvr>
                                        <p:cTn id="31" dur="1" fill="hold">
                                          <p:stCondLst>
                                            <p:cond delay="0"/>
                                          </p:stCondLst>
                                        </p:cTn>
                                        <p:tgtEl>
                                          <p:spTgt spid="4170"/>
                                        </p:tgtEl>
                                        <p:attrNameLst>
                                          <p:attrName>style.visibility</p:attrName>
                                        </p:attrNameLst>
                                      </p:cBhvr>
                                      <p:to>
                                        <p:strVal val="visible"/>
                                      </p:to>
                                    </p:set>
                                    <p:animEffect transition="in" filter="dissolve">
                                      <p:cBhvr>
                                        <p:cTn id="32" dur="500"/>
                                        <p:tgtEl>
                                          <p:spTgt spid="4170"/>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9" presetClass="entr" presetSubtype="0" dur="500" fill="hold" nodeType="clickEffect">
                                  <p:stCondLst>
                                    <p:cond delay="0"/>
                                  </p:stCondLst>
                                  <p:childTnLst>
                                    <p:set>
                                      <p:cBhvr>
                                        <p:cTn id="36" dur="1" fill="hold">
                                          <p:stCondLst>
                                            <p:cond delay="0"/>
                                          </p:stCondLst>
                                        </p:cTn>
                                        <p:tgtEl>
                                          <p:spTgt spid="4171"/>
                                        </p:tgtEl>
                                        <p:attrNameLst>
                                          <p:attrName>style.visibility</p:attrName>
                                        </p:attrNameLst>
                                      </p:cBhvr>
                                      <p:to>
                                        <p:strVal val="visible"/>
                                      </p:to>
                                    </p:set>
                                    <p:animEffect transition="in" filter="dissolve">
                                      <p:cBhvr>
                                        <p:cTn id="37" dur="500"/>
                                        <p:tgtEl>
                                          <p:spTgt spid="4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5"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5121" name="矩形 56405"/>
          <p:cNvSpPr/>
          <p:nvPr/>
        </p:nvSpPr>
        <p:spPr>
          <a:xfrm>
            <a:off x="179388" y="958850"/>
            <a:ext cx="8424862" cy="2400300"/>
          </a:xfrm>
          <a:prstGeom prst="rect">
            <a:avLst/>
          </a:prstGeom>
          <a:noFill/>
          <a:ln>
            <a:noFill/>
            <a:miter lim="800000"/>
          </a:ln>
        </p:spPr>
        <p:txBody>
          <a:bodyPr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nSpc>
                <a:spcPct val="125000"/>
              </a:lnSpc>
              <a:buFont typeface="Wingdings" pitchFamily="2" charset="2"/>
              <a:buChar char="Ø"/>
            </a:pPr>
            <a:r>
              <a:rPr lang="zh-CN" altLang="en-US" sz="2400" b="1" i="1">
                <a:latin typeface="Times New Roman" pitchFamily="18" charset="0"/>
                <a:ea typeface="楷体_GB2312" pitchFamily="49" charset="-122"/>
                <a:sym typeface="Symbol" pitchFamily="18" charset="2"/>
              </a:rPr>
              <a:t>优点：</a:t>
            </a:r>
            <a:r>
              <a:rPr lang="zh-CN" altLang="en-US" sz="2400">
                <a:latin typeface="Times New Roman" pitchFamily="18" charset="0"/>
                <a:ea typeface="楷体_GB2312" pitchFamily="49" charset="-122"/>
                <a:sym typeface="Symbol" pitchFamily="18" charset="2"/>
              </a:rPr>
              <a:t>充分利用高强材料，减小构件截面，减轻自重；</a:t>
            </a:r>
          </a:p>
          <a:p>
            <a:pPr marL="0" lvl="0" indent="0">
              <a:lnSpc>
                <a:spcPct val="125000"/>
              </a:lnSpc>
              <a:buFont typeface="Wingdings" pitchFamily="2" charset="2"/>
            </a:pPr>
            <a:r>
              <a:rPr lang="zh-CN" altLang="en-US" sz="2400" i="1">
                <a:latin typeface="Times New Roman" pitchFamily="18" charset="0"/>
                <a:ea typeface="楷体_GB2312" pitchFamily="49" charset="-122"/>
                <a:sym typeface="Symbol" pitchFamily="18" charset="2"/>
              </a:rPr>
              <a:t>                </a:t>
            </a:r>
            <a:r>
              <a:rPr lang="zh-CN" altLang="en-US" sz="2400">
                <a:latin typeface="Times New Roman" pitchFamily="18" charset="0"/>
                <a:ea typeface="楷体_GB2312" pitchFamily="49" charset="-122"/>
                <a:sym typeface="Symbol" pitchFamily="18" charset="2"/>
              </a:rPr>
              <a:t>提高构件抗裂性能，提高耐久性和抗侵蚀能力；</a:t>
            </a:r>
          </a:p>
          <a:p>
            <a:pPr marL="0" lvl="0" indent="0">
              <a:lnSpc>
                <a:spcPct val="125000"/>
              </a:lnSpc>
              <a:buFont typeface="Wingdings" pitchFamily="2" charset="2"/>
            </a:pPr>
            <a:r>
              <a:rPr lang="zh-CN" altLang="en-US" sz="2400">
                <a:latin typeface="Times New Roman" pitchFamily="18" charset="0"/>
                <a:ea typeface="楷体_GB2312" pitchFamily="49" charset="-122"/>
                <a:sym typeface="Symbol" pitchFamily="18" charset="2"/>
              </a:rPr>
              <a:t>                预应力的反拱作用，减小构件挠度；</a:t>
            </a:r>
          </a:p>
          <a:p>
            <a:pPr marL="0" lvl="0" indent="0">
              <a:lnSpc>
                <a:spcPct val="125000"/>
              </a:lnSpc>
              <a:buFont typeface="Wingdings" pitchFamily="2" charset="2"/>
            </a:pPr>
            <a:r>
              <a:rPr lang="zh-CN" altLang="en-US" sz="2400">
                <a:latin typeface="Times New Roman" pitchFamily="18" charset="0"/>
                <a:ea typeface="楷体_GB2312" pitchFamily="49" charset="-122"/>
                <a:sym typeface="Symbol" pitchFamily="18" charset="2"/>
              </a:rPr>
              <a:t>                将混凝土的应用范围扩大至大跨结构；</a:t>
            </a:r>
          </a:p>
          <a:p>
            <a:pPr marL="0" lvl="0" indent="0">
              <a:lnSpc>
                <a:spcPct val="125000"/>
              </a:lnSpc>
              <a:buFont typeface="Wingdings" pitchFamily="2" charset="2"/>
            </a:pPr>
            <a:r>
              <a:rPr lang="zh-CN" altLang="en-US" sz="2400">
                <a:latin typeface="Times New Roman" pitchFamily="18" charset="0"/>
                <a:ea typeface="楷体_GB2312" pitchFamily="49" charset="-122"/>
                <a:sym typeface="Symbol" pitchFamily="18" charset="2"/>
              </a:rPr>
              <a:t>                对装配式结构的发展起到重要作用。</a:t>
            </a:r>
          </a:p>
        </p:txBody>
      </p:sp>
      <p:sp>
        <p:nvSpPr>
          <p:cNvPr id="5122" name="矩形 56407"/>
          <p:cNvSpPr/>
          <p:nvPr/>
        </p:nvSpPr>
        <p:spPr>
          <a:xfrm>
            <a:off x="179388" y="3344863"/>
            <a:ext cx="8424862" cy="1476375"/>
          </a:xfrm>
          <a:prstGeom prst="rect">
            <a:avLst/>
          </a:prstGeom>
          <a:noFill/>
          <a:ln>
            <a:noFill/>
            <a:miter lim="800000"/>
          </a:ln>
        </p:spPr>
        <p:txBody>
          <a:bodyPr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lnSpc>
                <a:spcPct val="125000"/>
              </a:lnSpc>
              <a:buFont typeface="Wingdings" pitchFamily="2" charset="2"/>
              <a:buChar char="Ø"/>
            </a:pPr>
            <a:r>
              <a:rPr lang="zh-CN" altLang="en-US" sz="2400" b="1" i="1">
                <a:latin typeface="Times New Roman" pitchFamily="18" charset="0"/>
                <a:ea typeface="楷体_GB2312" pitchFamily="49" charset="-122"/>
                <a:sym typeface="Symbol" pitchFamily="18" charset="2"/>
              </a:rPr>
              <a:t>缺点：</a:t>
            </a:r>
            <a:r>
              <a:rPr lang="zh-CN" altLang="en-US" sz="2400">
                <a:latin typeface="Times New Roman" pitchFamily="18" charset="0"/>
                <a:ea typeface="楷体_GB2312" pitchFamily="49" charset="-122"/>
                <a:sym typeface="Symbol" pitchFamily="18" charset="2"/>
              </a:rPr>
              <a:t>工艺复杂，质量要求高；</a:t>
            </a:r>
          </a:p>
          <a:p>
            <a:pPr marL="0" lvl="0" indent="0">
              <a:lnSpc>
                <a:spcPct val="125000"/>
              </a:lnSpc>
              <a:buFont typeface="Wingdings" pitchFamily="2" charset="2"/>
            </a:pPr>
            <a:r>
              <a:rPr lang="zh-CN" altLang="en-US" sz="2400" i="1">
                <a:latin typeface="Times New Roman" pitchFamily="18" charset="0"/>
                <a:ea typeface="楷体_GB2312" pitchFamily="49" charset="-122"/>
                <a:sym typeface="Symbol" pitchFamily="18" charset="2"/>
              </a:rPr>
              <a:t>                </a:t>
            </a:r>
            <a:r>
              <a:rPr lang="zh-CN" altLang="en-US" sz="2400">
                <a:latin typeface="Times New Roman" pitchFamily="18" charset="0"/>
                <a:ea typeface="楷体_GB2312" pitchFamily="49" charset="-122"/>
                <a:sym typeface="Symbol" pitchFamily="18" charset="2"/>
              </a:rPr>
              <a:t>需要专门的张拉和灌浆设备；</a:t>
            </a:r>
          </a:p>
          <a:p>
            <a:pPr marL="0" lvl="0" indent="0">
              <a:lnSpc>
                <a:spcPct val="125000"/>
              </a:lnSpc>
              <a:buFont typeface="Wingdings" pitchFamily="2" charset="2"/>
            </a:pPr>
            <a:r>
              <a:rPr lang="zh-CN" altLang="en-US" sz="2400">
                <a:latin typeface="Times New Roman" pitchFamily="18" charset="0"/>
                <a:ea typeface="楷体_GB2312" pitchFamily="49" charset="-122"/>
                <a:sym typeface="Symbol" pitchFamily="18" charset="2"/>
              </a:rPr>
              <a:t>                施工周期长，施工费用大，构件少时成本高。</a:t>
            </a:r>
          </a:p>
        </p:txBody>
      </p:sp>
      <p:sp>
        <p:nvSpPr>
          <p:cNvPr id="5123" name="矩形 56408"/>
          <p:cNvSpPr/>
          <p:nvPr/>
        </p:nvSpPr>
        <p:spPr>
          <a:xfrm>
            <a:off x="395288" y="5081588"/>
            <a:ext cx="4032250" cy="460375"/>
          </a:xfrm>
          <a:prstGeom prst="rect">
            <a:avLst/>
          </a:prstGeom>
          <a:noFill/>
          <a:ln>
            <a:noFill/>
            <a:miter lim="800000"/>
          </a:ln>
        </p:spPr>
        <p:txBody>
          <a:bodyPr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en-US" altLang="zh-CN" sz="2400" b="1">
                <a:latin typeface="Times New Roman" pitchFamily="18" charset="0"/>
                <a:ea typeface="楷体_GB2312" pitchFamily="49" charset="-122"/>
                <a:sym typeface="Symbol" pitchFamily="18" charset="2"/>
              </a:rPr>
              <a:t>3 </a:t>
            </a:r>
            <a:r>
              <a:rPr lang="zh-CN" altLang="en-US" sz="2400" b="1">
                <a:latin typeface="Times New Roman" pitchFamily="18" charset="0"/>
                <a:ea typeface="楷体_GB2312" pitchFamily="49" charset="-122"/>
                <a:sym typeface="Symbol" pitchFamily="18" charset="2"/>
              </a:rPr>
              <a:t>预应力混凝土的应用</a:t>
            </a:r>
          </a:p>
        </p:txBody>
      </p:sp>
      <p:sp>
        <p:nvSpPr>
          <p:cNvPr id="5124" name="矩形 56409"/>
          <p:cNvSpPr/>
          <p:nvPr/>
        </p:nvSpPr>
        <p:spPr>
          <a:xfrm>
            <a:off x="755650" y="5734050"/>
            <a:ext cx="7489825" cy="822325"/>
          </a:xfrm>
          <a:prstGeom prst="rect">
            <a:avLst/>
          </a:prstGeom>
          <a:noFill/>
          <a:ln>
            <a:noFill/>
            <a:miter lim="800000"/>
          </a:ln>
        </p:spPr>
        <p:txBody>
          <a:bodyPr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zh-CN" altLang="en-US" sz="2400" b="1" i="1">
                <a:latin typeface="Times New Roman" pitchFamily="18" charset="0"/>
                <a:ea typeface="楷体_GB2312" pitchFamily="49" charset="-122"/>
                <a:sym typeface="Symbol" pitchFamily="18" charset="2"/>
              </a:rPr>
              <a:t>大跨结构：如大型屋面板、屋架、托架等</a:t>
            </a:r>
          </a:p>
          <a:p>
            <a:pPr marL="0" lvl="0" indent="0"/>
            <a:r>
              <a:rPr lang="zh-CN" altLang="en-US" sz="2400" b="1" i="1">
                <a:latin typeface="Times New Roman" pitchFamily="18" charset="0"/>
                <a:ea typeface="楷体_GB2312" pitchFamily="49" charset="-122"/>
                <a:sym typeface="Symbol" pitchFamily="18" charset="2"/>
              </a:rPr>
              <a:t>抗裂要求高的结构：</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9" presetClass="entr" presetSubtype="0" dur="500" fill="hold" grpId="0" nodeType="clickEffect">
                                  <p:stCondLst>
                                    <p:cond delay="0"/>
                                  </p:stCondLst>
                                  <p:childTnLst>
                                    <p:set>
                                      <p:cBhvr>
                                        <p:cTn id="6" dur="1" fill="hold">
                                          <p:stCondLst>
                                            <p:cond delay="0"/>
                                          </p:stCondLst>
                                        </p:cTn>
                                        <p:tgtEl>
                                          <p:spTgt spid="5121"/>
                                        </p:tgtEl>
                                        <p:attrNameLst>
                                          <p:attrName>style.visibility</p:attrName>
                                        </p:attrNameLst>
                                      </p:cBhvr>
                                      <p:to>
                                        <p:strVal val="visible"/>
                                      </p:to>
                                    </p:set>
                                    <p:animEffect transition="in" filter="dissolve">
                                      <p:cBhvr>
                                        <p:cTn id="7" dur="500"/>
                                        <p:tgtEl>
                                          <p:spTgt spid="5121"/>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9" presetClass="entr" presetSubtype="0" dur="500" fill="hold" grpId="0"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dissolve">
                                      <p:cBhvr>
                                        <p:cTn id="12" dur="500"/>
                                        <p:tgtEl>
                                          <p:spTgt spid="5122"/>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9" presetClass="entr" presetSubtype="0" dur="500" fill="hold" grpId="0" nodeType="clickEffect">
                                  <p:stCondLst>
                                    <p:cond delay="0"/>
                                  </p:stCondLst>
                                  <p:childTnLst>
                                    <p:set>
                                      <p:cBhvr>
                                        <p:cTn id="16" dur="1" fill="hold">
                                          <p:stCondLst>
                                            <p:cond delay="0"/>
                                          </p:stCondLst>
                                        </p:cTn>
                                        <p:tgtEl>
                                          <p:spTgt spid="5123"/>
                                        </p:tgtEl>
                                        <p:attrNameLst>
                                          <p:attrName>style.visibility</p:attrName>
                                        </p:attrNameLst>
                                      </p:cBhvr>
                                      <p:to>
                                        <p:strVal val="visible"/>
                                      </p:to>
                                    </p:set>
                                    <p:animEffect transition="in" filter="dissolve">
                                      <p:cBhvr>
                                        <p:cTn id="17" dur="500"/>
                                        <p:tgtEl>
                                          <p:spTgt spid="5123"/>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9" presetClass="entr" presetSubtype="0" dur="500" fill="hold" grpId="0" nodeType="clickEffect">
                                  <p:stCondLst>
                                    <p:cond delay="0"/>
                                  </p:stCondLst>
                                  <p:childTnLst>
                                    <p:set>
                                      <p:cBhvr>
                                        <p:cTn id="21" dur="1" fill="hold">
                                          <p:stCondLst>
                                            <p:cond delay="0"/>
                                          </p:stCondLst>
                                        </p:cTn>
                                        <p:tgtEl>
                                          <p:spTgt spid="5124"/>
                                        </p:tgtEl>
                                        <p:attrNameLst>
                                          <p:attrName>style.visibility</p:attrName>
                                        </p:attrNameLst>
                                      </p:cBhvr>
                                      <p:to>
                                        <p:strVal val="visible"/>
                                      </p:to>
                                    </p:set>
                                    <p:animEffect transition="in" filter="dissolve">
                                      <p:cBhvr>
                                        <p:cTn id="22"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 grpId="0"/>
      <p:bldP spid="5122" grpId="0"/>
      <p:bldP spid="5123" grpId="0"/>
      <p:bldP spid="5124"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6145" name="标题 5121"/>
          <p:cNvSpPr>
            <a:spLocks noGrp="1"/>
          </p:cNvSpPr>
          <p:nvPr>
            <p:ph type="title"/>
          </p:nvPr>
        </p:nvSpPr>
        <p:spPr>
          <a:xfrm>
            <a:off x="150813" y="1182688"/>
            <a:ext cx="8458200" cy="771525"/>
          </a:xfrm>
          <a:prstGeom prst="rect">
            <a:avLst/>
          </a:prstGeom>
          <a:noFill/>
          <a:ln>
            <a:noFill/>
            <a:miter lim="800000"/>
          </a:ln>
        </p:spPr>
        <p:txBody>
          <a:bodyPr anchor="ctr" anchorCtr="0"/>
          <a:lstStyle>
            <a:lvl1pPr marL="0" indent="0" algn="l" defTabSz="914400" rtl="0" eaLnBrk="1" fontAlgn="base" latinLnBrk="1" hangingPunct="1">
              <a:lnSpc>
                <a:spcPct val="100000"/>
              </a:lnSpc>
              <a:spcBef>
                <a:spcPct val="0"/>
              </a:spcBef>
              <a:spcAft>
                <a:spcPct val="0"/>
              </a:spcAft>
              <a:buClrTx/>
              <a:buSzTx/>
              <a:buFontTx/>
              <a:buNone/>
              <a:defRPr lang="zh-CN" altLang="en-US" sz="4600" b="0" i="0" u="none" kern="1200" baseline="0">
                <a:solidFill>
                  <a:srgbClr val="233249"/>
                </a:solidFill>
                <a:latin typeface="黑体" charset="-122"/>
                <a:ea typeface="宋体" pitchFamily="2" charset="-122"/>
                <a:cs typeface="+mj-cs"/>
              </a:defRPr>
            </a:lvl1pPr>
          </a:lstStyle>
          <a:p>
            <a:pPr marL="0" lvl="0" indent="0">
              <a:lnSpc>
                <a:spcPct val="150000"/>
              </a:lnSpc>
            </a:pPr>
            <a:r>
              <a:rPr lang="en-US" altLang="zh-CN" sz="2400" b="1">
                <a:solidFill>
                  <a:schemeClr val="tx1"/>
                </a:solidFill>
                <a:latin typeface="楷体_GB2312" pitchFamily="49" charset="-122"/>
                <a:ea typeface="楷体_GB2312" pitchFamily="49" charset="-122"/>
              </a:rPr>
              <a:t>(1) </a:t>
            </a:r>
            <a:r>
              <a:rPr lang="zh-CN" altLang="en-US" sz="2400" b="1">
                <a:solidFill>
                  <a:schemeClr val="tx1"/>
                </a:solidFill>
                <a:latin typeface="楷体_GB2312" pitchFamily="49" charset="-122"/>
                <a:ea typeface="楷体_GB2312" pitchFamily="49" charset="-122"/>
              </a:rPr>
              <a:t>施加预应力的方法</a:t>
            </a:r>
            <a:br>
              <a:rPr lang="zh-CN" altLang="en-US" sz="2400" b="1">
                <a:solidFill>
                  <a:schemeClr val="tx1"/>
                </a:solidFill>
                <a:latin typeface="楷体_GB2312" pitchFamily="49" charset="-122"/>
                <a:ea typeface="楷体_GB2312" pitchFamily="49" charset="-122"/>
              </a:rPr>
            </a:br>
            <a:r>
              <a:rPr lang="zh-CN" altLang="en-US" sz="2400" b="1">
                <a:solidFill>
                  <a:schemeClr val="tx1"/>
                </a:solidFill>
                <a:latin typeface="楷体_GB2312" pitchFamily="49" charset="-122"/>
                <a:ea typeface="楷体_GB2312" pitchFamily="49" charset="-122"/>
              </a:rPr>
              <a:t>  先张法</a:t>
            </a:r>
          </a:p>
        </p:txBody>
      </p:sp>
      <p:grpSp>
        <p:nvGrpSpPr>
          <p:cNvPr id="6146" name="组合 5122"/>
          <p:cNvGrpSpPr/>
          <p:nvPr/>
        </p:nvGrpSpPr>
        <p:grpSpPr>
          <a:xfrm>
            <a:off x="4124325" y="2165350"/>
            <a:ext cx="4203700" cy="431800"/>
            <a:chOff x="184" y="1776"/>
            <a:chExt cx="2648" cy="272"/>
          </a:xfrm>
        </p:grpSpPr>
        <p:cxnSp>
          <p:nvCxnSpPr>
            <p:cNvPr id="6147" name="直接连接符 5123"/>
            <p:cNvCxnSpPr/>
            <p:nvPr/>
          </p:nvCxnSpPr>
          <p:spPr>
            <a:xfrm>
              <a:off x="424" y="1928"/>
              <a:ext cx="2232" cy="0"/>
            </a:xfrm>
            <a:prstGeom prst="line">
              <a:avLst/>
            </a:prstGeom>
            <a:noFill/>
            <a:ln w="28575">
              <a:solidFill>
                <a:srgbClr val="0000FF"/>
              </a:solidFill>
              <a:round/>
            </a:ln>
          </p:spPr>
        </p:cxnSp>
        <p:grpSp>
          <p:nvGrpSpPr>
            <p:cNvPr id="6148" name="组合 5124"/>
            <p:cNvGrpSpPr/>
            <p:nvPr/>
          </p:nvGrpSpPr>
          <p:grpSpPr>
            <a:xfrm>
              <a:off x="184" y="1776"/>
              <a:ext cx="2648" cy="272"/>
              <a:chOff x="184" y="1776"/>
              <a:chExt cx="2648" cy="272"/>
            </a:xfrm>
          </p:grpSpPr>
          <p:sp>
            <p:nvSpPr>
              <p:cNvPr id="6149" name="任意多边形 5125"/>
              <p:cNvSpPr/>
              <p:nvPr/>
            </p:nvSpPr>
            <p:spPr>
              <a:xfrm>
                <a:off x="488" y="1776"/>
                <a:ext cx="2064" cy="272"/>
              </a:xfrm>
              <a:custGeom>
                <a:rect l="l" t="t" r="r" b="b"/>
                <a:pathLst>
                  <a:path w="1864" h="272">
                    <a:moveTo>
                      <a:pt x="0" y="72"/>
                    </a:moveTo>
                    <a:lnTo>
                      <a:pt x="0" y="272"/>
                    </a:lnTo>
                    <a:lnTo>
                      <a:pt x="1864" y="272"/>
                    </a:lnTo>
                    <a:lnTo>
                      <a:pt x="1864" y="0"/>
                    </a:lnTo>
                  </a:path>
                </a:pathLst>
              </a:custGeom>
              <a:noFill/>
              <a:ln w="57150">
                <a:solidFill>
                  <a:prstClr val="black"/>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cxnSp>
            <p:nvCxnSpPr>
              <p:cNvPr id="6150" name="直接连接符 5126"/>
              <p:cNvCxnSpPr/>
              <p:nvPr/>
            </p:nvCxnSpPr>
            <p:spPr>
              <a:xfrm>
                <a:off x="2640" y="1920"/>
                <a:ext cx="192" cy="0"/>
              </a:xfrm>
              <a:prstGeom prst="line">
                <a:avLst/>
              </a:prstGeom>
              <a:noFill/>
              <a:ln w="25400">
                <a:solidFill>
                  <a:srgbClr val="FF0000"/>
                </a:solidFill>
                <a:round/>
                <a:tailEnd type="triangle"/>
              </a:ln>
            </p:spPr>
          </p:cxnSp>
          <p:cxnSp>
            <p:nvCxnSpPr>
              <p:cNvPr id="6151" name="直接连接符 5127"/>
              <p:cNvCxnSpPr/>
              <p:nvPr/>
            </p:nvCxnSpPr>
            <p:spPr>
              <a:xfrm flipH="1">
                <a:off x="184" y="1928"/>
                <a:ext cx="192" cy="0"/>
              </a:xfrm>
              <a:prstGeom prst="line">
                <a:avLst/>
              </a:prstGeom>
              <a:noFill/>
              <a:ln w="25400">
                <a:solidFill>
                  <a:srgbClr val="FF0000"/>
                </a:solidFill>
                <a:round/>
                <a:tailEnd type="triangle"/>
              </a:ln>
            </p:spPr>
          </p:cxnSp>
        </p:grpSp>
        <p:sp>
          <p:nvSpPr>
            <p:cNvPr id="6152" name="矩形 5128"/>
            <p:cNvSpPr/>
            <p:nvPr/>
          </p:nvSpPr>
          <p:spPr>
            <a:xfrm>
              <a:off x="432" y="1880"/>
              <a:ext cx="56" cy="80"/>
            </a:xfrm>
            <a:prstGeom prst="rect">
              <a:avLst/>
            </a:prstGeom>
            <a:noFill/>
            <a:ln>
              <a:solidFill>
                <a:prstClr val="black"/>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6153" name="矩形 5129"/>
            <p:cNvSpPr/>
            <p:nvPr/>
          </p:nvSpPr>
          <p:spPr>
            <a:xfrm>
              <a:off x="2568" y="1880"/>
              <a:ext cx="56" cy="80"/>
            </a:xfrm>
            <a:prstGeom prst="rect">
              <a:avLst/>
            </a:prstGeom>
            <a:noFill/>
            <a:ln>
              <a:solidFill>
                <a:prstClr val="black"/>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sp>
        <p:nvSpPr>
          <p:cNvPr id="6154" name="矩形 5132"/>
          <p:cNvSpPr/>
          <p:nvPr/>
        </p:nvSpPr>
        <p:spPr>
          <a:xfrm>
            <a:off x="976313" y="2330450"/>
            <a:ext cx="3019425" cy="398463"/>
          </a:xfrm>
          <a:prstGeom prst="rect">
            <a:avLst/>
          </a:prstGeom>
          <a:noFill/>
          <a:ln>
            <a:noFill/>
            <a:miter lim="800000"/>
          </a:ln>
        </p:spPr>
        <p:txBody>
          <a:bodyPr wrap="square"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zh-CN" altLang="en-US" sz="2000">
                <a:latin typeface="Times New Roman" pitchFamily="18" charset="0"/>
              </a:rPr>
              <a:t>张拉钢筋并在台座上固定</a:t>
            </a:r>
          </a:p>
        </p:txBody>
      </p:sp>
      <p:sp>
        <p:nvSpPr>
          <p:cNvPr id="6155" name="矩形 5135"/>
          <p:cNvSpPr/>
          <p:nvPr/>
        </p:nvSpPr>
        <p:spPr>
          <a:xfrm>
            <a:off x="1779588" y="3403600"/>
            <a:ext cx="1960562" cy="398463"/>
          </a:xfrm>
          <a:prstGeom prst="rect">
            <a:avLst/>
          </a:prstGeom>
          <a:noFill/>
          <a:ln>
            <a:noFill/>
            <a:miter lim="800000"/>
          </a:ln>
        </p:spPr>
        <p:txBody>
          <a:bodyPr wrap="none"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zh-CN" altLang="en-US" sz="2000">
                <a:latin typeface="Times New Roman" pitchFamily="18" charset="0"/>
              </a:rPr>
              <a:t>浇注混凝土构件</a:t>
            </a:r>
          </a:p>
        </p:txBody>
      </p:sp>
      <p:grpSp>
        <p:nvGrpSpPr>
          <p:cNvPr id="6156" name="组合 5136"/>
          <p:cNvGrpSpPr/>
          <p:nvPr/>
        </p:nvGrpSpPr>
        <p:grpSpPr>
          <a:xfrm>
            <a:off x="4518025" y="3408363"/>
            <a:ext cx="3543300" cy="431800"/>
            <a:chOff x="448" y="2672"/>
            <a:chExt cx="2232" cy="272"/>
          </a:xfrm>
        </p:grpSpPr>
        <p:grpSp>
          <p:nvGrpSpPr>
            <p:cNvPr id="6157" name="组合 5137"/>
            <p:cNvGrpSpPr/>
            <p:nvPr/>
          </p:nvGrpSpPr>
          <p:grpSpPr>
            <a:xfrm>
              <a:off x="448" y="2672"/>
              <a:ext cx="2232" cy="272"/>
              <a:chOff x="448" y="2672"/>
              <a:chExt cx="2232" cy="272"/>
            </a:xfrm>
          </p:grpSpPr>
          <p:cxnSp>
            <p:nvCxnSpPr>
              <p:cNvPr id="6158" name="直接连接符 5138"/>
              <p:cNvCxnSpPr/>
              <p:nvPr/>
            </p:nvCxnSpPr>
            <p:spPr>
              <a:xfrm>
                <a:off x="448" y="2824"/>
                <a:ext cx="2232" cy="0"/>
              </a:xfrm>
              <a:prstGeom prst="line">
                <a:avLst/>
              </a:prstGeom>
              <a:noFill/>
              <a:ln w="28575">
                <a:solidFill>
                  <a:srgbClr val="0000FF"/>
                </a:solidFill>
                <a:round/>
              </a:ln>
            </p:spPr>
          </p:cxnSp>
          <p:sp>
            <p:nvSpPr>
              <p:cNvPr id="6159" name="任意多边形 5139"/>
              <p:cNvSpPr/>
              <p:nvPr/>
            </p:nvSpPr>
            <p:spPr>
              <a:xfrm>
                <a:off x="512" y="2672"/>
                <a:ext cx="2064" cy="272"/>
              </a:xfrm>
              <a:custGeom>
                <a:rect l="l" t="t" r="r" b="b"/>
                <a:pathLst>
                  <a:path w="1864" h="272">
                    <a:moveTo>
                      <a:pt x="0" y="72"/>
                    </a:moveTo>
                    <a:lnTo>
                      <a:pt x="0" y="272"/>
                    </a:lnTo>
                    <a:lnTo>
                      <a:pt x="1864" y="272"/>
                    </a:lnTo>
                    <a:lnTo>
                      <a:pt x="1864" y="0"/>
                    </a:lnTo>
                  </a:path>
                </a:pathLst>
              </a:custGeom>
              <a:noFill/>
              <a:ln w="57150">
                <a:solidFill>
                  <a:prstClr val="black"/>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6160" name="矩形 5140"/>
              <p:cNvSpPr/>
              <p:nvPr/>
            </p:nvSpPr>
            <p:spPr>
              <a:xfrm>
                <a:off x="456" y="2776"/>
                <a:ext cx="56" cy="80"/>
              </a:xfrm>
              <a:prstGeom prst="rect">
                <a:avLst/>
              </a:prstGeom>
              <a:noFill/>
              <a:ln>
                <a:solidFill>
                  <a:prstClr val="black"/>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6161" name="矩形 5141"/>
              <p:cNvSpPr/>
              <p:nvPr/>
            </p:nvSpPr>
            <p:spPr>
              <a:xfrm>
                <a:off x="2592" y="2776"/>
                <a:ext cx="56" cy="80"/>
              </a:xfrm>
              <a:prstGeom prst="rect">
                <a:avLst/>
              </a:prstGeom>
              <a:noFill/>
              <a:ln>
                <a:solidFill>
                  <a:prstClr val="black"/>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sp>
          <p:nvSpPr>
            <p:cNvPr id="6162" name="矩形 5142"/>
            <p:cNvSpPr/>
            <p:nvPr/>
          </p:nvSpPr>
          <p:spPr>
            <a:xfrm>
              <a:off x="632" y="2704"/>
              <a:ext cx="1816" cy="216"/>
            </a:xfrm>
            <a:prstGeom prst="rect">
              <a:avLst/>
            </a:prstGeom>
            <a:noFill/>
            <a:ln>
              <a:solidFill>
                <a:prstClr val="black"/>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sp>
        <p:nvSpPr>
          <p:cNvPr id="6163" name="矩形 5145"/>
          <p:cNvSpPr/>
          <p:nvPr/>
        </p:nvSpPr>
        <p:spPr>
          <a:xfrm>
            <a:off x="1042988" y="4621213"/>
            <a:ext cx="3433762" cy="706437"/>
          </a:xfrm>
          <a:prstGeom prst="rect">
            <a:avLst/>
          </a:prstGeom>
          <a:noFill/>
          <a:ln>
            <a:noFill/>
            <a:miter lim="800000"/>
          </a:ln>
        </p:spPr>
        <p:txBody>
          <a:bodyPr wrap="square"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zh-CN" altLang="en-US" sz="2000">
                <a:latin typeface="Times New Roman" pitchFamily="18" charset="0"/>
              </a:rPr>
              <a:t>混凝土强度达设计强度的</a:t>
            </a:r>
            <a:r>
              <a:rPr lang="en-US" altLang="zh-CN" sz="2000">
                <a:latin typeface="Times New Roman" pitchFamily="18" charset="0"/>
              </a:rPr>
              <a:t>70%</a:t>
            </a:r>
            <a:r>
              <a:rPr lang="zh-CN" altLang="en-US" sz="2000">
                <a:latin typeface="Times New Roman" pitchFamily="18" charset="0"/>
              </a:rPr>
              <a:t>以上时剪断钢筋</a:t>
            </a:r>
          </a:p>
        </p:txBody>
      </p:sp>
      <p:grpSp>
        <p:nvGrpSpPr>
          <p:cNvPr id="6164" name="组合 5146"/>
          <p:cNvGrpSpPr/>
          <p:nvPr/>
        </p:nvGrpSpPr>
        <p:grpSpPr>
          <a:xfrm>
            <a:off x="4505325" y="4721225"/>
            <a:ext cx="3543300" cy="431800"/>
            <a:chOff x="456" y="3688"/>
            <a:chExt cx="2232" cy="272"/>
          </a:xfrm>
        </p:grpSpPr>
        <p:sp>
          <p:nvSpPr>
            <p:cNvPr id="6165" name="矩形 5147"/>
            <p:cNvSpPr/>
            <p:nvPr/>
          </p:nvSpPr>
          <p:spPr>
            <a:xfrm>
              <a:off x="640" y="3720"/>
              <a:ext cx="1816" cy="216"/>
            </a:xfrm>
            <a:prstGeom prst="rect">
              <a:avLst/>
            </a:prstGeom>
            <a:noFill/>
            <a:ln>
              <a:solidFill>
                <a:prstClr val="black"/>
              </a:solidFill>
              <a:prstDash val="sysDot"/>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nvGrpSpPr>
            <p:cNvPr id="6166" name="组合 5148"/>
            <p:cNvGrpSpPr/>
            <p:nvPr/>
          </p:nvGrpSpPr>
          <p:grpSpPr>
            <a:xfrm>
              <a:off x="456" y="3688"/>
              <a:ext cx="2232" cy="272"/>
              <a:chOff x="456" y="3688"/>
              <a:chExt cx="2232" cy="272"/>
            </a:xfrm>
          </p:grpSpPr>
          <p:grpSp>
            <p:nvGrpSpPr>
              <p:cNvPr id="6167" name="组合 5149"/>
              <p:cNvGrpSpPr/>
              <p:nvPr/>
            </p:nvGrpSpPr>
            <p:grpSpPr>
              <a:xfrm>
                <a:off x="456" y="3688"/>
                <a:ext cx="2232" cy="272"/>
                <a:chOff x="448" y="2672"/>
                <a:chExt cx="2232" cy="272"/>
              </a:xfrm>
            </p:grpSpPr>
            <p:cxnSp>
              <p:nvCxnSpPr>
                <p:cNvPr id="6168" name="直接连接符 5150"/>
                <p:cNvCxnSpPr/>
                <p:nvPr/>
              </p:nvCxnSpPr>
              <p:spPr>
                <a:xfrm>
                  <a:off x="448" y="2824"/>
                  <a:ext cx="2232" cy="0"/>
                </a:xfrm>
                <a:prstGeom prst="line">
                  <a:avLst/>
                </a:prstGeom>
                <a:noFill/>
                <a:ln w="28575">
                  <a:solidFill>
                    <a:srgbClr val="0000FF"/>
                  </a:solidFill>
                  <a:round/>
                </a:ln>
              </p:spPr>
            </p:cxnSp>
            <p:sp>
              <p:nvSpPr>
                <p:cNvPr id="6169" name="任意多边形 5151"/>
                <p:cNvSpPr/>
                <p:nvPr/>
              </p:nvSpPr>
              <p:spPr>
                <a:xfrm>
                  <a:off x="512" y="2672"/>
                  <a:ext cx="2064" cy="272"/>
                </a:xfrm>
                <a:custGeom>
                  <a:rect l="l" t="t" r="r" b="b"/>
                  <a:pathLst>
                    <a:path w="1864" h="272">
                      <a:moveTo>
                        <a:pt x="0" y="72"/>
                      </a:moveTo>
                      <a:lnTo>
                        <a:pt x="0" y="272"/>
                      </a:lnTo>
                      <a:lnTo>
                        <a:pt x="1864" y="272"/>
                      </a:lnTo>
                      <a:lnTo>
                        <a:pt x="1864" y="0"/>
                      </a:lnTo>
                    </a:path>
                  </a:pathLst>
                </a:custGeom>
                <a:noFill/>
                <a:ln w="57150">
                  <a:solidFill>
                    <a:prstClr val="black"/>
                  </a:solidFill>
                  <a:round/>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6170" name="矩形 5152"/>
                <p:cNvSpPr/>
                <p:nvPr/>
              </p:nvSpPr>
              <p:spPr>
                <a:xfrm>
                  <a:off x="456" y="2776"/>
                  <a:ext cx="56" cy="80"/>
                </a:xfrm>
                <a:prstGeom prst="rect">
                  <a:avLst/>
                </a:prstGeom>
                <a:noFill/>
                <a:ln>
                  <a:solidFill>
                    <a:prstClr val="black"/>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6171" name="矩形 5153"/>
                <p:cNvSpPr/>
                <p:nvPr/>
              </p:nvSpPr>
              <p:spPr>
                <a:xfrm>
                  <a:off x="2592" y="2776"/>
                  <a:ext cx="56" cy="80"/>
                </a:xfrm>
                <a:prstGeom prst="rect">
                  <a:avLst/>
                </a:prstGeom>
                <a:noFill/>
                <a:ln>
                  <a:solidFill>
                    <a:prstClr val="black"/>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sp>
            <p:nvSpPr>
              <p:cNvPr id="6172" name="矩形 5154"/>
              <p:cNvSpPr/>
              <p:nvPr/>
            </p:nvSpPr>
            <p:spPr>
              <a:xfrm>
                <a:off x="568" y="3808"/>
                <a:ext cx="56" cy="64"/>
              </a:xfrm>
              <a:prstGeom prst="rect">
                <a:avLst/>
              </a:prstGeom>
              <a:solidFill>
                <a:schemeClr val="bg1"/>
              </a:solidFill>
              <a:ln>
                <a:no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6173" name="矩形 5155"/>
              <p:cNvSpPr/>
              <p:nvPr/>
            </p:nvSpPr>
            <p:spPr>
              <a:xfrm>
                <a:off x="2488" y="3816"/>
                <a:ext cx="56" cy="64"/>
              </a:xfrm>
              <a:prstGeom prst="rect">
                <a:avLst/>
              </a:prstGeom>
              <a:solidFill>
                <a:schemeClr val="bg1"/>
              </a:solidFill>
              <a:ln>
                <a:no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sp>
          <p:nvSpPr>
            <p:cNvPr id="6174" name="矩形 5156"/>
            <p:cNvSpPr/>
            <p:nvPr/>
          </p:nvSpPr>
          <p:spPr>
            <a:xfrm>
              <a:off x="672" y="3720"/>
              <a:ext cx="1752" cy="216"/>
            </a:xfrm>
            <a:prstGeom prst="rect">
              <a:avLst/>
            </a:prstGeom>
            <a:noFill/>
            <a:ln>
              <a:solidFill>
                <a:prstClr val="black"/>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sp>
        <p:nvSpPr>
          <p:cNvPr id="6175" name="矩形 5190"/>
          <p:cNvSpPr/>
          <p:nvPr/>
        </p:nvSpPr>
        <p:spPr>
          <a:xfrm>
            <a:off x="265113" y="180975"/>
            <a:ext cx="7115175" cy="777875"/>
          </a:xfrm>
          <a:prstGeom prst="rect">
            <a:avLst/>
          </a:prstGeom>
          <a:noFill/>
          <a:ln>
            <a:noFill/>
            <a:miter lim="800000"/>
          </a:ln>
        </p:spPr>
        <p:txBody>
          <a:bodyPr anchor="ctr"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en-US" altLang="zh-CN" sz="2800" b="1">
                <a:latin typeface="楷体_GB2312" pitchFamily="49" charset="-122"/>
                <a:ea typeface="楷体_GB2312" pitchFamily="49" charset="-122"/>
              </a:rPr>
              <a:t>4 </a:t>
            </a:r>
            <a:r>
              <a:rPr lang="zh-CN" altLang="en-US" sz="2800" b="1">
                <a:latin typeface="楷体_GB2312" pitchFamily="49" charset="-122"/>
                <a:ea typeface="楷体_GB2312" pitchFamily="49" charset="-122"/>
              </a:rPr>
              <a:t>施加预应力的方法及锚具和夹具</a:t>
            </a:r>
          </a:p>
        </p:txBody>
      </p:sp>
      <p:sp>
        <p:nvSpPr>
          <p:cNvPr id="6176" name="矩形 5191"/>
          <p:cNvSpPr/>
          <p:nvPr/>
        </p:nvSpPr>
        <p:spPr>
          <a:xfrm>
            <a:off x="1543050" y="5640388"/>
            <a:ext cx="5613400" cy="752475"/>
          </a:xfrm>
          <a:prstGeom prst="rect">
            <a:avLst/>
          </a:prstGeom>
          <a:noFill/>
          <a:ln>
            <a:noFill/>
            <a:miter lim="800000"/>
          </a:ln>
        </p:spPr>
        <p:txBody>
          <a:bodyPr anchor="ctr"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zh-CN" altLang="en-US" sz="2000" b="1">
                <a:solidFill>
                  <a:schemeClr val="tx2"/>
                </a:solidFill>
                <a:latin typeface="楷体_GB2312" pitchFamily="49" charset="-122"/>
                <a:ea typeface="楷体_GB2312" pitchFamily="49" charset="-122"/>
              </a:rPr>
              <a:t>先张：</a:t>
            </a:r>
            <a:r>
              <a:rPr lang="zh-CN" altLang="en-US" sz="2000">
                <a:solidFill>
                  <a:schemeClr val="tx2"/>
                </a:solidFill>
                <a:latin typeface="楷体_GB2312" pitchFamily="49" charset="-122"/>
                <a:ea typeface="楷体_GB2312" pitchFamily="49" charset="-122"/>
              </a:rPr>
              <a:t>工艺简单、节约锚具、一次投资大</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nodeType="clickEffect">
                                  <p:stCondLst>
                                    <p:cond delay="0"/>
                                  </p:stCondLst>
                                  <p:childTnLst>
                                    <p:set>
                                      <p:cBhvr>
                                        <p:cTn id="6" dur="1" fill="hold">
                                          <p:stCondLst>
                                            <p:cond delay="0"/>
                                          </p:stCondLst>
                                        </p:cTn>
                                        <p:tgtEl>
                                          <p:spTgt spid="6175">
                                            <p:txEl>
                                              <p:pRg st="0" end="0"/>
                                            </p:txEl>
                                          </p:spTgt>
                                        </p:tgtEl>
                                        <p:attrNameLst>
                                          <p:attrName>style.visibility</p:attrName>
                                        </p:attrNameLst>
                                      </p:cBhvr>
                                      <p:to>
                                        <p:strVal val="visible"/>
                                      </p:to>
                                    </p:set>
                                    <p:animEffect transition="in" filter="wipe(down)">
                                      <p:cBhvr>
                                        <p:cTn id="7" dur="500"/>
                                        <p:tgtEl>
                                          <p:spTgt spid="6175">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dur="500" fill="hold" grpId="0" nodeType="clickEffect">
                                  <p:stCondLst>
                                    <p:cond delay="0"/>
                                  </p:stCondLst>
                                  <p:childTnLst>
                                    <p:set>
                                      <p:cBhvr>
                                        <p:cTn id="11" dur="1" fill="hold">
                                          <p:stCondLst>
                                            <p:cond delay="0"/>
                                          </p:stCondLst>
                                        </p:cTn>
                                        <p:tgtEl>
                                          <p:spTgt spid="6145"/>
                                        </p:tgtEl>
                                        <p:attrNameLst>
                                          <p:attrName>style.visibility</p:attrName>
                                        </p:attrNameLst>
                                      </p:cBhvr>
                                      <p:to>
                                        <p:strVal val="visible"/>
                                      </p:to>
                                    </p:set>
                                    <p:animEffect transition="in" filter="wipe(down)">
                                      <p:cBhvr>
                                        <p:cTn id="12" dur="500"/>
                                        <p:tgtEl>
                                          <p:spTgt spid="6145"/>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 presetClass="entr" presetSubtype="4" dur="500" fill="hold" grpId="0" nodeType="clickEffect">
                                  <p:stCondLst>
                                    <p:cond delay="0"/>
                                  </p:stCondLst>
                                  <p:childTnLst>
                                    <p:set>
                                      <p:cBhvr>
                                        <p:cTn id="16" dur="1" fill="hold">
                                          <p:stCondLst>
                                            <p:cond delay="0"/>
                                          </p:stCondLst>
                                        </p:cTn>
                                        <p:tgtEl>
                                          <p:spTgt spid="6154"/>
                                        </p:tgtEl>
                                        <p:attrNameLst>
                                          <p:attrName>style.visibility</p:attrName>
                                        </p:attrNameLst>
                                      </p:cBhvr>
                                      <p:to>
                                        <p:strVal val="visible"/>
                                      </p:to>
                                    </p:set>
                                    <p:anim calcmode="lin" valueType="num">
                                      <p:cBhvr additive="base">
                                        <p:cTn id="17" dur="500" fill="hold"/>
                                        <p:tgtEl>
                                          <p:spTgt spid="6154"/>
                                        </p:tgtEl>
                                        <p:attrNameLst>
                                          <p:attrName>ppt_x</p:attrName>
                                        </p:attrNameLst>
                                      </p:cBhvr>
                                      <p:tavLst>
                                        <p:tav tm="0">
                                          <p:val>
                                            <p:strVal val="#ppt_x"/>
                                          </p:val>
                                        </p:tav>
                                        <p:tav tm="100000">
                                          <p:val>
                                            <p:strVal val="#ppt_x"/>
                                          </p:val>
                                        </p:tav>
                                      </p:tavLst>
                                    </p:anim>
                                    <p:anim calcmode="lin" valueType="num">
                                      <p:cBhvr additive="base">
                                        <p:cTn id="18" dur="500" fill="hold"/>
                                        <p:tgtEl>
                                          <p:spTgt spid="6154"/>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p:stCondLst>
                              <p:cond delay="0"/>
                            </p:stCondLst>
                            <p:childTnLst>
                              <p:par>
                                <p:cTn id="21" presetID="9" presetClass="entr" presetSubtype="0" dur="500" fill="hold" nodeType="clickEffect">
                                  <p:stCondLst>
                                    <p:cond delay="0"/>
                                  </p:stCondLst>
                                  <p:childTnLst>
                                    <p:set>
                                      <p:cBhvr>
                                        <p:cTn id="22" dur="1" fill="hold">
                                          <p:stCondLst>
                                            <p:cond delay="0"/>
                                          </p:stCondLst>
                                        </p:cTn>
                                        <p:tgtEl>
                                          <p:spTgt spid="6146"/>
                                        </p:tgtEl>
                                        <p:attrNameLst>
                                          <p:attrName>style.visibility</p:attrName>
                                        </p:attrNameLst>
                                      </p:cBhvr>
                                      <p:to>
                                        <p:strVal val="visible"/>
                                      </p:to>
                                    </p:set>
                                    <p:animEffect transition="in" filter="dissolve">
                                      <p:cBhvr>
                                        <p:cTn id="23" dur="500"/>
                                        <p:tgtEl>
                                          <p:spTgt spid="6146"/>
                                        </p:tgtEl>
                                      </p:cBhvr>
                                    </p:animEffect>
                                  </p:childTnLst>
                                </p:cTn>
                              </p:par>
                            </p:childTnLst>
                          </p:cTn>
                        </p:par>
                      </p:childTnLst>
                    </p:cTn>
                  </p:par>
                  <p:par>
                    <p:cTn id="24" fill="hold" nodeType="clickPar">
                      <p:stCondLst>
                        <p:cond delay="indefinite"/>
                      </p:stCondLst>
                      <p:childTnLst>
                        <p:par>
                          <p:cTn id="25" fill="hold">
                            <p:stCondLst>
                              <p:cond delay="0"/>
                            </p:stCondLst>
                            <p:childTnLst>
                              <p:par>
                                <p:cTn id="26" presetID="2" presetClass="entr" presetSubtype="4" dur="500" fill="hold" grpId="0" nodeType="clickEffect">
                                  <p:stCondLst>
                                    <p:cond delay="0"/>
                                  </p:stCondLst>
                                  <p:childTnLst>
                                    <p:set>
                                      <p:cBhvr>
                                        <p:cTn id="27" dur="1" fill="hold">
                                          <p:stCondLst>
                                            <p:cond delay="0"/>
                                          </p:stCondLst>
                                        </p:cTn>
                                        <p:tgtEl>
                                          <p:spTgt spid="6155"/>
                                        </p:tgtEl>
                                        <p:attrNameLst>
                                          <p:attrName>style.visibility</p:attrName>
                                        </p:attrNameLst>
                                      </p:cBhvr>
                                      <p:to>
                                        <p:strVal val="visible"/>
                                      </p:to>
                                    </p:set>
                                    <p:anim calcmode="lin" valueType="num">
                                      <p:cBhvr additive="base">
                                        <p:cTn id="28" dur="500" fill="hold"/>
                                        <p:tgtEl>
                                          <p:spTgt spid="6155"/>
                                        </p:tgtEl>
                                        <p:attrNameLst>
                                          <p:attrName>ppt_x</p:attrName>
                                        </p:attrNameLst>
                                      </p:cBhvr>
                                      <p:tavLst>
                                        <p:tav tm="0">
                                          <p:val>
                                            <p:strVal val="#ppt_x"/>
                                          </p:val>
                                        </p:tav>
                                        <p:tav tm="100000">
                                          <p:val>
                                            <p:strVal val="#ppt_x"/>
                                          </p:val>
                                        </p:tav>
                                      </p:tavLst>
                                    </p:anim>
                                    <p:anim calcmode="lin" valueType="num">
                                      <p:cBhvr additive="base">
                                        <p:cTn id="29" dur="500" fill="hold"/>
                                        <p:tgtEl>
                                          <p:spTgt spid="6155"/>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p:stCondLst>
                              <p:cond delay="0"/>
                            </p:stCondLst>
                            <p:childTnLst>
                              <p:par>
                                <p:cTn id="32" presetID="9" presetClass="entr" presetSubtype="0" dur="500" fill="hold" nodeType="clickEffect">
                                  <p:stCondLst>
                                    <p:cond delay="0"/>
                                  </p:stCondLst>
                                  <p:childTnLst>
                                    <p:set>
                                      <p:cBhvr>
                                        <p:cTn id="33" dur="1" fill="hold">
                                          <p:stCondLst>
                                            <p:cond delay="0"/>
                                          </p:stCondLst>
                                        </p:cTn>
                                        <p:tgtEl>
                                          <p:spTgt spid="6156"/>
                                        </p:tgtEl>
                                        <p:attrNameLst>
                                          <p:attrName>style.visibility</p:attrName>
                                        </p:attrNameLst>
                                      </p:cBhvr>
                                      <p:to>
                                        <p:strVal val="visible"/>
                                      </p:to>
                                    </p:set>
                                    <p:animEffect transition="in" filter="dissolve">
                                      <p:cBhvr>
                                        <p:cTn id="34" dur="500"/>
                                        <p:tgtEl>
                                          <p:spTgt spid="6156"/>
                                        </p:tgtEl>
                                      </p:cBhvr>
                                    </p:animEffect>
                                  </p:childTnLst>
                                </p:cTn>
                              </p:par>
                            </p:childTnLst>
                          </p:cTn>
                        </p:par>
                      </p:childTnLst>
                    </p:cTn>
                  </p:par>
                  <p:par>
                    <p:cTn id="35" fill="hold" nodeType="clickPar">
                      <p:stCondLst>
                        <p:cond delay="indefinite"/>
                      </p:stCondLst>
                      <p:childTnLst>
                        <p:par>
                          <p:cTn id="36" fill="hold">
                            <p:stCondLst>
                              <p:cond delay="0"/>
                            </p:stCondLst>
                            <p:childTnLst>
                              <p:par>
                                <p:cTn id="37" presetID="2" presetClass="entr" presetSubtype="4" dur="500" fill="hold" grpId="0" nodeType="clickEffect">
                                  <p:stCondLst>
                                    <p:cond delay="0"/>
                                  </p:stCondLst>
                                  <p:childTnLst>
                                    <p:set>
                                      <p:cBhvr>
                                        <p:cTn id="38" dur="1" fill="hold">
                                          <p:stCondLst>
                                            <p:cond delay="0"/>
                                          </p:stCondLst>
                                        </p:cTn>
                                        <p:tgtEl>
                                          <p:spTgt spid="6163"/>
                                        </p:tgtEl>
                                        <p:attrNameLst>
                                          <p:attrName>style.visibility</p:attrName>
                                        </p:attrNameLst>
                                      </p:cBhvr>
                                      <p:to>
                                        <p:strVal val="visible"/>
                                      </p:to>
                                    </p:set>
                                    <p:anim calcmode="lin" valueType="num">
                                      <p:cBhvr additive="base">
                                        <p:cTn id="39" dur="500" fill="hold"/>
                                        <p:tgtEl>
                                          <p:spTgt spid="6163"/>
                                        </p:tgtEl>
                                        <p:attrNameLst>
                                          <p:attrName>ppt_x</p:attrName>
                                        </p:attrNameLst>
                                      </p:cBhvr>
                                      <p:tavLst>
                                        <p:tav tm="0">
                                          <p:val>
                                            <p:strVal val="#ppt_x"/>
                                          </p:val>
                                        </p:tav>
                                        <p:tav tm="100000">
                                          <p:val>
                                            <p:strVal val="#ppt_x"/>
                                          </p:val>
                                        </p:tav>
                                      </p:tavLst>
                                    </p:anim>
                                    <p:anim calcmode="lin" valueType="num">
                                      <p:cBhvr additive="base">
                                        <p:cTn id="40" dur="500" fill="hold"/>
                                        <p:tgtEl>
                                          <p:spTgt spid="6163"/>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p:stCondLst>
                              <p:cond delay="0"/>
                            </p:stCondLst>
                            <p:childTnLst>
                              <p:par>
                                <p:cTn id="43" presetID="9" presetClass="entr" presetSubtype="0" dur="500" fill="hold" nodeType="clickEffect">
                                  <p:stCondLst>
                                    <p:cond delay="0"/>
                                  </p:stCondLst>
                                  <p:childTnLst>
                                    <p:set>
                                      <p:cBhvr>
                                        <p:cTn id="44" dur="1" fill="hold">
                                          <p:stCondLst>
                                            <p:cond delay="0"/>
                                          </p:stCondLst>
                                        </p:cTn>
                                        <p:tgtEl>
                                          <p:spTgt spid="6164"/>
                                        </p:tgtEl>
                                        <p:attrNameLst>
                                          <p:attrName>style.visibility</p:attrName>
                                        </p:attrNameLst>
                                      </p:cBhvr>
                                      <p:to>
                                        <p:strVal val="visible"/>
                                      </p:to>
                                    </p:set>
                                    <p:animEffect transition="in" filter="dissolve">
                                      <p:cBhvr>
                                        <p:cTn id="45" dur="500"/>
                                        <p:tgtEl>
                                          <p:spTgt spid="6164"/>
                                        </p:tgtEl>
                                      </p:cBhvr>
                                    </p:animEffect>
                                  </p:childTnLst>
                                </p:cTn>
                              </p:par>
                            </p:childTnLst>
                          </p:cTn>
                        </p:par>
                      </p:childTnLst>
                    </p:cTn>
                  </p:par>
                  <p:par>
                    <p:cTn id="46" fill="hold" nodeType="clickPar">
                      <p:stCondLst>
                        <p:cond delay="indefinite"/>
                      </p:stCondLst>
                      <p:childTnLst>
                        <p:par>
                          <p:cTn id="47" fill="hold">
                            <p:stCondLst>
                              <p:cond delay="0"/>
                            </p:stCondLst>
                            <p:childTnLst>
                              <p:par>
                                <p:cTn id="48" presetID="22" presetClass="entr" presetSubtype="4" dur="500" fill="hold" grpId="0" nodeType="clickEffect">
                                  <p:stCondLst>
                                    <p:cond delay="0"/>
                                  </p:stCondLst>
                                  <p:childTnLst>
                                    <p:set>
                                      <p:cBhvr>
                                        <p:cTn id="49" dur="1" fill="hold">
                                          <p:stCondLst>
                                            <p:cond delay="0"/>
                                          </p:stCondLst>
                                        </p:cTn>
                                        <p:tgtEl>
                                          <p:spTgt spid="6176"/>
                                        </p:tgtEl>
                                        <p:attrNameLst>
                                          <p:attrName>style.visibility</p:attrName>
                                        </p:attrNameLst>
                                      </p:cBhvr>
                                      <p:to>
                                        <p:strVal val="visible"/>
                                      </p:to>
                                    </p:set>
                                    <p:animEffect transition="in" filter="wipe(down)">
                                      <p:cBhvr>
                                        <p:cTn id="50" dur="500"/>
                                        <p:tgtEl>
                                          <p:spTgt spid="6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 grpId="0"/>
      <p:bldP spid="6154" grpId="0"/>
      <p:bldP spid="6155" grpId="0"/>
      <p:bldP spid="6163" grpId="0"/>
      <p:bldP spid="6176"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2"/>
          <a:stretch>
            <a:fillRect/>
          </a:stretch>
        </a:blipFill>
        <a:effectLst/>
      </p:bgPr>
    </p:bg>
    <p:spTree>
      <p:nvGrpSpPr>
        <p:cNvPr id="1" name=""/>
        <p:cNvGrpSpPr/>
        <p:nvPr/>
      </p:nvGrpSpPr>
      <p:grpSpPr>
        <a:xfrm>
          <a:off x="0" y="0"/>
          <a:ext cx="0" cy="0"/>
        </a:xfrm>
      </p:grpSpPr>
      <p:sp>
        <p:nvSpPr>
          <p:cNvPr id="7169" name="标题 5121"/>
          <p:cNvSpPr>
            <a:spLocks noGrp="1"/>
          </p:cNvSpPr>
          <p:nvPr>
            <p:ph type="title"/>
          </p:nvPr>
        </p:nvSpPr>
        <p:spPr>
          <a:xfrm>
            <a:off x="468313" y="1117600"/>
            <a:ext cx="2235200" cy="646113"/>
          </a:xfrm>
          <a:prstGeom prst="rect">
            <a:avLst/>
          </a:prstGeom>
          <a:noFill/>
          <a:ln>
            <a:noFill/>
            <a:miter lim="800000"/>
          </a:ln>
        </p:spPr>
        <p:txBody>
          <a:bodyPr anchor="ctr" anchorCtr="0"/>
          <a:lstStyle>
            <a:lvl1pPr marL="0" indent="0" algn="l" defTabSz="914400" rtl="0" eaLnBrk="1" fontAlgn="base" latinLnBrk="1" hangingPunct="1">
              <a:lnSpc>
                <a:spcPct val="100000"/>
              </a:lnSpc>
              <a:spcBef>
                <a:spcPct val="0"/>
              </a:spcBef>
              <a:spcAft>
                <a:spcPct val="0"/>
              </a:spcAft>
              <a:buClrTx/>
              <a:buSzTx/>
              <a:buFontTx/>
              <a:buNone/>
              <a:defRPr lang="zh-CN" altLang="en-US" sz="4600" b="0" i="0" u="none" kern="1200" baseline="0">
                <a:solidFill>
                  <a:srgbClr val="233249"/>
                </a:solidFill>
                <a:latin typeface="黑体" charset="-122"/>
                <a:ea typeface="宋体" pitchFamily="2" charset="-122"/>
                <a:cs typeface="+mj-cs"/>
              </a:defRPr>
            </a:lvl1pPr>
          </a:lstStyle>
          <a:p>
            <a:pPr marL="0" lvl="0" indent="0"/>
            <a:r>
              <a:rPr lang="zh-CN" altLang="en-US" sz="2400" b="1">
                <a:solidFill>
                  <a:schemeClr val="tx1"/>
                </a:solidFill>
                <a:latin typeface="楷体_GB2312" pitchFamily="49" charset="-122"/>
                <a:ea typeface="楷体_GB2312" pitchFamily="49" charset="-122"/>
              </a:rPr>
              <a:t>后张法</a:t>
            </a:r>
          </a:p>
        </p:txBody>
      </p:sp>
      <p:sp>
        <p:nvSpPr>
          <p:cNvPr id="7170" name="矩形 5159"/>
          <p:cNvSpPr/>
          <p:nvPr/>
        </p:nvSpPr>
        <p:spPr>
          <a:xfrm>
            <a:off x="966788" y="2009775"/>
            <a:ext cx="2887662" cy="706438"/>
          </a:xfrm>
          <a:prstGeom prst="rect">
            <a:avLst/>
          </a:prstGeom>
          <a:noFill/>
          <a:ln>
            <a:noFill/>
            <a:miter lim="800000"/>
          </a:ln>
        </p:spPr>
        <p:txBody>
          <a:bodyPr wrap="square"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zh-CN" altLang="en-US" sz="2000">
                <a:latin typeface="Times New Roman" pitchFamily="18" charset="0"/>
              </a:rPr>
              <a:t>浇混凝土构件，并在构件中预留孔道</a:t>
            </a:r>
          </a:p>
        </p:txBody>
      </p:sp>
      <p:grpSp>
        <p:nvGrpSpPr>
          <p:cNvPr id="7171" name="组合 5160"/>
          <p:cNvGrpSpPr/>
          <p:nvPr/>
        </p:nvGrpSpPr>
        <p:grpSpPr>
          <a:xfrm>
            <a:off x="4451350" y="2198688"/>
            <a:ext cx="2908300" cy="330200"/>
            <a:chOff x="3496" y="1832"/>
            <a:chExt cx="1832" cy="208"/>
          </a:xfrm>
        </p:grpSpPr>
        <p:sp>
          <p:nvSpPr>
            <p:cNvPr id="7172" name="矩形 5161"/>
            <p:cNvSpPr/>
            <p:nvPr/>
          </p:nvSpPr>
          <p:spPr>
            <a:xfrm>
              <a:off x="3496" y="1832"/>
              <a:ext cx="1824" cy="208"/>
            </a:xfrm>
            <a:prstGeom prst="rect">
              <a:avLst/>
            </a:prstGeom>
            <a:noFill/>
            <a:ln>
              <a:solidFill>
                <a:prstClr val="black"/>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7173" name="矩形 5162"/>
            <p:cNvSpPr/>
            <p:nvPr/>
          </p:nvSpPr>
          <p:spPr>
            <a:xfrm>
              <a:off x="3496" y="1920"/>
              <a:ext cx="1832" cy="40"/>
            </a:xfrm>
            <a:prstGeom prst="rect">
              <a:avLst/>
            </a:prstGeom>
            <a:noFill/>
            <a:ln>
              <a:solidFill>
                <a:prstClr val="black"/>
              </a:solidFill>
              <a:prstDash val="sysDot"/>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7174" name="矩形 5163"/>
            <p:cNvSpPr/>
            <p:nvPr/>
          </p:nvSpPr>
          <p:spPr>
            <a:xfrm>
              <a:off x="3912" y="1832"/>
              <a:ext cx="56" cy="80"/>
            </a:xfrm>
            <a:prstGeom prst="rect">
              <a:avLst/>
            </a:prstGeom>
            <a:noFill/>
            <a:ln>
              <a:solidFill>
                <a:prstClr val="black"/>
              </a:solidFill>
              <a:prstDash val="sysDot"/>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7175" name="矩形 5164"/>
            <p:cNvSpPr/>
            <p:nvPr/>
          </p:nvSpPr>
          <p:spPr>
            <a:xfrm>
              <a:off x="4800" y="1832"/>
              <a:ext cx="56" cy="80"/>
            </a:xfrm>
            <a:prstGeom prst="rect">
              <a:avLst/>
            </a:prstGeom>
            <a:noFill/>
            <a:ln>
              <a:solidFill>
                <a:prstClr val="black"/>
              </a:solidFill>
              <a:prstDash val="sysDot"/>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sp>
        <p:nvSpPr>
          <p:cNvPr id="7176" name="矩形 5167"/>
          <p:cNvSpPr/>
          <p:nvPr/>
        </p:nvSpPr>
        <p:spPr>
          <a:xfrm>
            <a:off x="1204913" y="3294063"/>
            <a:ext cx="2214562" cy="706437"/>
          </a:xfrm>
          <a:prstGeom prst="rect">
            <a:avLst/>
          </a:prstGeom>
          <a:noFill/>
          <a:ln>
            <a:noFill/>
            <a:miter lim="800000"/>
          </a:ln>
        </p:spPr>
        <p:txBody>
          <a:bodyPr wrap="none"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zh-CN" altLang="en-US" sz="2000">
                <a:latin typeface="Times New Roman" pitchFamily="18" charset="0"/>
              </a:rPr>
              <a:t>在构件中预留孔道</a:t>
            </a:r>
          </a:p>
          <a:p>
            <a:pPr marL="0" lvl="0" indent="0"/>
            <a:r>
              <a:rPr lang="zh-CN" altLang="en-US" sz="2000">
                <a:latin typeface="Times New Roman" pitchFamily="18" charset="0"/>
              </a:rPr>
              <a:t>中穿钢筋并张拉</a:t>
            </a:r>
          </a:p>
        </p:txBody>
      </p:sp>
      <p:grpSp>
        <p:nvGrpSpPr>
          <p:cNvPr id="7177" name="组合 5168"/>
          <p:cNvGrpSpPr/>
          <p:nvPr/>
        </p:nvGrpSpPr>
        <p:grpSpPr>
          <a:xfrm>
            <a:off x="4032250" y="3575050"/>
            <a:ext cx="3759200" cy="330200"/>
            <a:chOff x="3232" y="2712"/>
            <a:chExt cx="2368" cy="208"/>
          </a:xfrm>
        </p:grpSpPr>
        <p:grpSp>
          <p:nvGrpSpPr>
            <p:cNvPr id="7178" name="组合 5169"/>
            <p:cNvGrpSpPr/>
            <p:nvPr/>
          </p:nvGrpSpPr>
          <p:grpSpPr>
            <a:xfrm>
              <a:off x="3504" y="2712"/>
              <a:ext cx="1832" cy="208"/>
              <a:chOff x="3496" y="1832"/>
              <a:chExt cx="1832" cy="208"/>
            </a:xfrm>
          </p:grpSpPr>
          <p:sp>
            <p:nvSpPr>
              <p:cNvPr id="7179" name="矩形 5170"/>
              <p:cNvSpPr/>
              <p:nvPr/>
            </p:nvSpPr>
            <p:spPr>
              <a:xfrm>
                <a:off x="3496" y="1832"/>
                <a:ext cx="1824" cy="208"/>
              </a:xfrm>
              <a:prstGeom prst="rect">
                <a:avLst/>
              </a:prstGeom>
              <a:noFill/>
              <a:ln>
                <a:solidFill>
                  <a:prstClr val="black"/>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7180" name="矩形 5171"/>
              <p:cNvSpPr/>
              <p:nvPr/>
            </p:nvSpPr>
            <p:spPr>
              <a:xfrm>
                <a:off x="3496" y="1920"/>
                <a:ext cx="1832" cy="40"/>
              </a:xfrm>
              <a:prstGeom prst="rect">
                <a:avLst/>
              </a:prstGeom>
              <a:noFill/>
              <a:ln>
                <a:solidFill>
                  <a:prstClr val="black"/>
                </a:solidFill>
                <a:prstDash val="sysDot"/>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7181" name="矩形 5172"/>
              <p:cNvSpPr/>
              <p:nvPr/>
            </p:nvSpPr>
            <p:spPr>
              <a:xfrm>
                <a:off x="3912" y="1832"/>
                <a:ext cx="56" cy="80"/>
              </a:xfrm>
              <a:prstGeom prst="rect">
                <a:avLst/>
              </a:prstGeom>
              <a:noFill/>
              <a:ln>
                <a:solidFill>
                  <a:prstClr val="black"/>
                </a:solidFill>
                <a:prstDash val="sysDot"/>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7182" name="矩形 5173"/>
              <p:cNvSpPr/>
              <p:nvPr/>
            </p:nvSpPr>
            <p:spPr>
              <a:xfrm>
                <a:off x="4800" y="1832"/>
                <a:ext cx="56" cy="80"/>
              </a:xfrm>
              <a:prstGeom prst="rect">
                <a:avLst/>
              </a:prstGeom>
              <a:noFill/>
              <a:ln>
                <a:solidFill>
                  <a:prstClr val="black"/>
                </a:solidFill>
                <a:prstDash val="sysDot"/>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cxnSp>
          <p:nvCxnSpPr>
            <p:cNvPr id="7183" name="直接连接符 5174"/>
            <p:cNvCxnSpPr/>
            <p:nvPr/>
          </p:nvCxnSpPr>
          <p:spPr>
            <a:xfrm>
              <a:off x="3448" y="2824"/>
              <a:ext cx="1952" cy="0"/>
            </a:xfrm>
            <a:prstGeom prst="line">
              <a:avLst/>
            </a:prstGeom>
            <a:noFill/>
            <a:ln w="28575">
              <a:solidFill>
                <a:srgbClr val="0000FF"/>
              </a:solidFill>
              <a:round/>
            </a:ln>
          </p:spPr>
        </p:cxnSp>
        <p:cxnSp>
          <p:nvCxnSpPr>
            <p:cNvPr id="7184" name="直接连接符 5175"/>
            <p:cNvCxnSpPr/>
            <p:nvPr/>
          </p:nvCxnSpPr>
          <p:spPr>
            <a:xfrm flipH="1">
              <a:off x="3232" y="2824"/>
              <a:ext cx="176" cy="0"/>
            </a:xfrm>
            <a:prstGeom prst="line">
              <a:avLst/>
            </a:prstGeom>
            <a:noFill/>
            <a:ln w="28575">
              <a:solidFill>
                <a:srgbClr val="FF0000"/>
              </a:solidFill>
              <a:round/>
              <a:tailEnd type="triangle"/>
            </a:ln>
          </p:spPr>
        </p:cxnSp>
        <p:cxnSp>
          <p:nvCxnSpPr>
            <p:cNvPr id="7185" name="直接连接符 5176"/>
            <p:cNvCxnSpPr/>
            <p:nvPr/>
          </p:nvCxnSpPr>
          <p:spPr>
            <a:xfrm>
              <a:off x="5424" y="2824"/>
              <a:ext cx="176" cy="0"/>
            </a:xfrm>
            <a:prstGeom prst="line">
              <a:avLst/>
            </a:prstGeom>
            <a:noFill/>
            <a:ln w="28575">
              <a:solidFill>
                <a:srgbClr val="FF0000"/>
              </a:solidFill>
              <a:round/>
              <a:tailEnd type="triangle"/>
            </a:ln>
          </p:spPr>
        </p:cxnSp>
      </p:grpSp>
      <p:sp>
        <p:nvSpPr>
          <p:cNvPr id="7186" name="矩形 5179"/>
          <p:cNvSpPr/>
          <p:nvPr/>
        </p:nvSpPr>
        <p:spPr>
          <a:xfrm>
            <a:off x="1951038" y="4829175"/>
            <a:ext cx="1198562" cy="400050"/>
          </a:xfrm>
          <a:prstGeom prst="rect">
            <a:avLst/>
          </a:prstGeom>
          <a:noFill/>
          <a:ln>
            <a:noFill/>
            <a:miter lim="800000"/>
          </a:ln>
        </p:spPr>
        <p:txBody>
          <a:bodyPr wrap="none" anchor="b"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zh-CN" altLang="en-US" sz="2000">
                <a:latin typeface="Times New Roman" pitchFamily="18" charset="0"/>
              </a:rPr>
              <a:t>锚固灌浆</a:t>
            </a:r>
          </a:p>
        </p:txBody>
      </p:sp>
      <p:grpSp>
        <p:nvGrpSpPr>
          <p:cNvPr id="7187" name="组合 5180"/>
          <p:cNvGrpSpPr/>
          <p:nvPr/>
        </p:nvGrpSpPr>
        <p:grpSpPr>
          <a:xfrm>
            <a:off x="4362450" y="4864100"/>
            <a:ext cx="3098800" cy="330200"/>
            <a:chOff x="3432" y="3696"/>
            <a:chExt cx="1952" cy="208"/>
          </a:xfrm>
        </p:grpSpPr>
        <p:grpSp>
          <p:nvGrpSpPr>
            <p:cNvPr id="7188" name="组合 5181"/>
            <p:cNvGrpSpPr/>
            <p:nvPr/>
          </p:nvGrpSpPr>
          <p:grpSpPr>
            <a:xfrm>
              <a:off x="3432" y="3696"/>
              <a:ext cx="1952" cy="208"/>
              <a:chOff x="3432" y="3696"/>
              <a:chExt cx="1952" cy="208"/>
            </a:xfrm>
          </p:grpSpPr>
          <p:grpSp>
            <p:nvGrpSpPr>
              <p:cNvPr id="7189" name="组合 5182"/>
              <p:cNvGrpSpPr/>
              <p:nvPr/>
            </p:nvGrpSpPr>
            <p:grpSpPr>
              <a:xfrm>
                <a:off x="3488" y="3696"/>
                <a:ext cx="1832" cy="208"/>
                <a:chOff x="3496" y="1832"/>
                <a:chExt cx="1832" cy="208"/>
              </a:xfrm>
            </p:grpSpPr>
            <p:sp>
              <p:nvSpPr>
                <p:cNvPr id="7190" name="矩形 5183"/>
                <p:cNvSpPr/>
                <p:nvPr/>
              </p:nvSpPr>
              <p:spPr>
                <a:xfrm>
                  <a:off x="3496" y="1832"/>
                  <a:ext cx="1824" cy="208"/>
                </a:xfrm>
                <a:prstGeom prst="rect">
                  <a:avLst/>
                </a:prstGeom>
                <a:noFill/>
                <a:ln>
                  <a:solidFill>
                    <a:prstClr val="black"/>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7191" name="矩形 5184"/>
                <p:cNvSpPr/>
                <p:nvPr/>
              </p:nvSpPr>
              <p:spPr>
                <a:xfrm>
                  <a:off x="3496" y="1920"/>
                  <a:ext cx="1832" cy="40"/>
                </a:xfrm>
                <a:prstGeom prst="rect">
                  <a:avLst/>
                </a:prstGeom>
                <a:noFill/>
                <a:ln>
                  <a:solidFill>
                    <a:prstClr val="black"/>
                  </a:solidFill>
                  <a:prstDash val="sysDot"/>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7192" name="矩形 5185"/>
                <p:cNvSpPr/>
                <p:nvPr/>
              </p:nvSpPr>
              <p:spPr>
                <a:xfrm>
                  <a:off x="3912" y="1832"/>
                  <a:ext cx="56" cy="80"/>
                </a:xfrm>
                <a:prstGeom prst="rect">
                  <a:avLst/>
                </a:prstGeom>
                <a:noFill/>
                <a:ln>
                  <a:solidFill>
                    <a:prstClr val="black"/>
                  </a:solidFill>
                  <a:prstDash val="sysDot"/>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7193" name="矩形 5186"/>
                <p:cNvSpPr/>
                <p:nvPr/>
              </p:nvSpPr>
              <p:spPr>
                <a:xfrm>
                  <a:off x="4800" y="1832"/>
                  <a:ext cx="56" cy="80"/>
                </a:xfrm>
                <a:prstGeom prst="rect">
                  <a:avLst/>
                </a:prstGeom>
                <a:noFill/>
                <a:ln>
                  <a:solidFill>
                    <a:prstClr val="black"/>
                  </a:solidFill>
                  <a:prstDash val="sysDot"/>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cxnSp>
            <p:nvCxnSpPr>
              <p:cNvPr id="7194" name="直接连接符 5187"/>
              <p:cNvCxnSpPr/>
              <p:nvPr/>
            </p:nvCxnSpPr>
            <p:spPr>
              <a:xfrm>
                <a:off x="3432" y="3808"/>
                <a:ext cx="1952" cy="0"/>
              </a:xfrm>
              <a:prstGeom prst="line">
                <a:avLst/>
              </a:prstGeom>
              <a:noFill/>
              <a:ln w="28575">
                <a:solidFill>
                  <a:srgbClr val="0000FF"/>
                </a:solidFill>
                <a:round/>
              </a:ln>
            </p:spPr>
          </p:cxnSp>
        </p:grpSp>
        <p:sp>
          <p:nvSpPr>
            <p:cNvPr id="7195" name="矩形 5188"/>
            <p:cNvSpPr/>
            <p:nvPr/>
          </p:nvSpPr>
          <p:spPr>
            <a:xfrm>
              <a:off x="3464" y="3768"/>
              <a:ext cx="32" cy="80"/>
            </a:xfrm>
            <a:prstGeom prst="rect">
              <a:avLst/>
            </a:prstGeom>
            <a:noFill/>
            <a:ln>
              <a:solidFill>
                <a:prstClr val="black"/>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sp>
          <p:nvSpPr>
            <p:cNvPr id="7196" name="矩形 5189"/>
            <p:cNvSpPr/>
            <p:nvPr/>
          </p:nvSpPr>
          <p:spPr>
            <a:xfrm>
              <a:off x="5320" y="3768"/>
              <a:ext cx="32" cy="80"/>
            </a:xfrm>
            <a:prstGeom prst="rect">
              <a:avLst/>
            </a:prstGeom>
            <a:noFill/>
            <a:ln>
              <a:solidFill>
                <a:prstClr val="black"/>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endParaRPr lang="zh-CN" altLang="en-US"/>
            </a:p>
          </p:txBody>
        </p:sp>
      </p:grpSp>
      <p:sp>
        <p:nvSpPr>
          <p:cNvPr id="7197" name="矩形 5191"/>
          <p:cNvSpPr/>
          <p:nvPr/>
        </p:nvSpPr>
        <p:spPr>
          <a:xfrm>
            <a:off x="749300" y="5532438"/>
            <a:ext cx="7580313" cy="777875"/>
          </a:xfrm>
          <a:prstGeom prst="rect">
            <a:avLst/>
          </a:prstGeom>
          <a:noFill/>
          <a:ln>
            <a:noFill/>
            <a:miter lim="800000"/>
          </a:ln>
        </p:spPr>
        <p:txBody>
          <a:bodyPr anchor="ctr" anchorCtr="0"/>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zh-CN" altLang="en-US" sz="2000" b="1">
                <a:solidFill>
                  <a:schemeClr val="tx2"/>
                </a:solidFill>
                <a:latin typeface="楷体_GB2312" pitchFamily="49" charset="-122"/>
                <a:ea typeface="楷体_GB2312" pitchFamily="49" charset="-122"/>
              </a:rPr>
              <a:t>后张：</a:t>
            </a:r>
            <a:r>
              <a:rPr lang="zh-CN" altLang="en-US" sz="2000">
                <a:solidFill>
                  <a:schemeClr val="tx2"/>
                </a:solidFill>
                <a:latin typeface="楷体_GB2312" pitchFamily="49" charset="-122"/>
                <a:ea typeface="楷体_GB2312" pitchFamily="49" charset="-122"/>
              </a:rPr>
              <a:t>可在现场构件上直接施工，永久性锚具用量大，施工周期长。</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dur="500" fill="hold" grpId="0" nodeType="clickEffect">
                                  <p:stCondLst>
                                    <p:cond delay="0"/>
                                  </p:stCondLst>
                                  <p:childTnLst>
                                    <p:set>
                                      <p:cBhvr>
                                        <p:cTn id="6" dur="1" fill="hold">
                                          <p:stCondLst>
                                            <p:cond delay="0"/>
                                          </p:stCondLst>
                                        </p:cTn>
                                        <p:tgtEl>
                                          <p:spTgt spid="7169"/>
                                        </p:tgtEl>
                                        <p:attrNameLst>
                                          <p:attrName>style.visibility</p:attrName>
                                        </p:attrNameLst>
                                      </p:cBhvr>
                                      <p:to>
                                        <p:strVal val="visible"/>
                                      </p:to>
                                    </p:set>
                                    <p:animEffect transition="in" filter="wipe(down)">
                                      <p:cBhvr>
                                        <p:cTn id="7" dur="500"/>
                                        <p:tgtEl>
                                          <p:spTgt spid="716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 presetClass="entr" presetSubtype="4" dur="500" fill="hold" grpId="0" nodeType="clickEffect">
                                  <p:stCondLst>
                                    <p:cond delay="0"/>
                                  </p:stCondLst>
                                  <p:childTnLst>
                                    <p:set>
                                      <p:cBhvr>
                                        <p:cTn id="11" dur="1" fill="hold">
                                          <p:stCondLst>
                                            <p:cond delay="0"/>
                                          </p:stCondLst>
                                        </p:cTn>
                                        <p:tgtEl>
                                          <p:spTgt spid="7170"/>
                                        </p:tgtEl>
                                        <p:attrNameLst>
                                          <p:attrName>style.visibility</p:attrName>
                                        </p:attrNameLst>
                                      </p:cBhvr>
                                      <p:to>
                                        <p:strVal val="visible"/>
                                      </p:to>
                                    </p:set>
                                    <p:anim calcmode="lin" valueType="num">
                                      <p:cBhvr additive="base">
                                        <p:cTn id="12" dur="500" fill="hold"/>
                                        <p:tgtEl>
                                          <p:spTgt spid="7170"/>
                                        </p:tgtEl>
                                        <p:attrNameLst>
                                          <p:attrName>ppt_x</p:attrName>
                                        </p:attrNameLst>
                                      </p:cBhvr>
                                      <p:tavLst>
                                        <p:tav tm="0">
                                          <p:val>
                                            <p:strVal val="#ppt_x"/>
                                          </p:val>
                                        </p:tav>
                                        <p:tav tm="100000">
                                          <p:val>
                                            <p:strVal val="#ppt_x"/>
                                          </p:val>
                                        </p:tav>
                                      </p:tavLst>
                                    </p:anim>
                                    <p:anim calcmode="lin" valueType="num">
                                      <p:cBhvr additive="base">
                                        <p:cTn id="13"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p:stCondLst>
                              <p:cond delay="0"/>
                            </p:stCondLst>
                            <p:childTnLst>
                              <p:par>
                                <p:cTn id="16" presetID="9" presetClass="entr" presetSubtype="0" dur="500" fill="hold" nodeType="clickEffect">
                                  <p:stCondLst>
                                    <p:cond delay="0"/>
                                  </p:stCondLst>
                                  <p:childTnLst>
                                    <p:set>
                                      <p:cBhvr>
                                        <p:cTn id="17" dur="1" fill="hold">
                                          <p:stCondLst>
                                            <p:cond delay="0"/>
                                          </p:stCondLst>
                                        </p:cTn>
                                        <p:tgtEl>
                                          <p:spTgt spid="7171"/>
                                        </p:tgtEl>
                                        <p:attrNameLst>
                                          <p:attrName>style.visibility</p:attrName>
                                        </p:attrNameLst>
                                      </p:cBhvr>
                                      <p:to>
                                        <p:strVal val="visible"/>
                                      </p:to>
                                    </p:set>
                                    <p:animEffect transition="in" filter="dissolve">
                                      <p:cBhvr>
                                        <p:cTn id="18" dur="500"/>
                                        <p:tgtEl>
                                          <p:spTgt spid="7171"/>
                                        </p:tgtEl>
                                      </p:cBhvr>
                                    </p:animEffect>
                                  </p:childTnLst>
                                </p:cTn>
                              </p:par>
                            </p:childTnLst>
                          </p:cTn>
                        </p:par>
                      </p:childTnLst>
                    </p:cTn>
                  </p:par>
                  <p:par>
                    <p:cTn id="19" fill="hold" nodeType="clickPar">
                      <p:stCondLst>
                        <p:cond delay="indefinite"/>
                      </p:stCondLst>
                      <p:childTnLst>
                        <p:par>
                          <p:cTn id="20" fill="hold">
                            <p:stCondLst>
                              <p:cond delay="0"/>
                            </p:stCondLst>
                            <p:childTnLst>
                              <p:par>
                                <p:cTn id="21" presetID="2" presetClass="entr" presetSubtype="4" dur="500" fill="hold" grpId="0" nodeType="clickEffect">
                                  <p:stCondLst>
                                    <p:cond delay="0"/>
                                  </p:stCondLst>
                                  <p:childTnLst>
                                    <p:set>
                                      <p:cBhvr>
                                        <p:cTn id="22" dur="1" fill="hold">
                                          <p:stCondLst>
                                            <p:cond delay="0"/>
                                          </p:stCondLst>
                                        </p:cTn>
                                        <p:tgtEl>
                                          <p:spTgt spid="7176"/>
                                        </p:tgtEl>
                                        <p:attrNameLst>
                                          <p:attrName>style.visibility</p:attrName>
                                        </p:attrNameLst>
                                      </p:cBhvr>
                                      <p:to>
                                        <p:strVal val="visible"/>
                                      </p:to>
                                    </p:set>
                                    <p:anim calcmode="lin" valueType="num">
                                      <p:cBhvr additive="base">
                                        <p:cTn id="23" dur="500" fill="hold"/>
                                        <p:tgtEl>
                                          <p:spTgt spid="7176"/>
                                        </p:tgtEl>
                                        <p:attrNameLst>
                                          <p:attrName>ppt_x</p:attrName>
                                        </p:attrNameLst>
                                      </p:cBhvr>
                                      <p:tavLst>
                                        <p:tav tm="0">
                                          <p:val>
                                            <p:strVal val="#ppt_x"/>
                                          </p:val>
                                        </p:tav>
                                        <p:tav tm="100000">
                                          <p:val>
                                            <p:strVal val="#ppt_x"/>
                                          </p:val>
                                        </p:tav>
                                      </p:tavLst>
                                    </p:anim>
                                    <p:anim calcmode="lin" valueType="num">
                                      <p:cBhvr additive="base">
                                        <p:cTn id="24" dur="500" fill="hold"/>
                                        <p:tgtEl>
                                          <p:spTgt spid="7176"/>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p:stCondLst>
                              <p:cond delay="0"/>
                            </p:stCondLst>
                            <p:childTnLst>
                              <p:par>
                                <p:cTn id="27" presetID="9" presetClass="entr" presetSubtype="0" dur="500" fill="hold" nodeType="clickEffect">
                                  <p:stCondLst>
                                    <p:cond delay="0"/>
                                  </p:stCondLst>
                                  <p:childTnLst>
                                    <p:set>
                                      <p:cBhvr>
                                        <p:cTn id="28" dur="1" fill="hold">
                                          <p:stCondLst>
                                            <p:cond delay="0"/>
                                          </p:stCondLst>
                                        </p:cTn>
                                        <p:tgtEl>
                                          <p:spTgt spid="7177"/>
                                        </p:tgtEl>
                                        <p:attrNameLst>
                                          <p:attrName>style.visibility</p:attrName>
                                        </p:attrNameLst>
                                      </p:cBhvr>
                                      <p:to>
                                        <p:strVal val="visible"/>
                                      </p:to>
                                    </p:set>
                                    <p:animEffect transition="in" filter="dissolve">
                                      <p:cBhvr>
                                        <p:cTn id="29" dur="500"/>
                                        <p:tgtEl>
                                          <p:spTgt spid="7177"/>
                                        </p:tgtEl>
                                      </p:cBhvr>
                                    </p:animEffect>
                                  </p:childTnLst>
                                </p:cTn>
                              </p:par>
                            </p:childTnLst>
                          </p:cTn>
                        </p:par>
                      </p:childTnLst>
                    </p:cTn>
                  </p:par>
                  <p:par>
                    <p:cTn id="30" fill="hold" nodeType="clickPar">
                      <p:stCondLst>
                        <p:cond delay="indefinite"/>
                      </p:stCondLst>
                      <p:childTnLst>
                        <p:par>
                          <p:cTn id="31" fill="hold">
                            <p:stCondLst>
                              <p:cond delay="0"/>
                            </p:stCondLst>
                            <p:childTnLst>
                              <p:par>
                                <p:cTn id="32" presetID="2" presetClass="entr" presetSubtype="4" dur="500" fill="hold" grpId="0" nodeType="clickEffect">
                                  <p:stCondLst>
                                    <p:cond delay="0"/>
                                  </p:stCondLst>
                                  <p:childTnLst>
                                    <p:set>
                                      <p:cBhvr>
                                        <p:cTn id="33" dur="1" fill="hold">
                                          <p:stCondLst>
                                            <p:cond delay="0"/>
                                          </p:stCondLst>
                                        </p:cTn>
                                        <p:tgtEl>
                                          <p:spTgt spid="7186"/>
                                        </p:tgtEl>
                                        <p:attrNameLst>
                                          <p:attrName>style.visibility</p:attrName>
                                        </p:attrNameLst>
                                      </p:cBhvr>
                                      <p:to>
                                        <p:strVal val="visible"/>
                                      </p:to>
                                    </p:set>
                                    <p:anim calcmode="lin" valueType="num">
                                      <p:cBhvr additive="base">
                                        <p:cTn id="34" dur="500" fill="hold"/>
                                        <p:tgtEl>
                                          <p:spTgt spid="7186"/>
                                        </p:tgtEl>
                                        <p:attrNameLst>
                                          <p:attrName>ppt_x</p:attrName>
                                        </p:attrNameLst>
                                      </p:cBhvr>
                                      <p:tavLst>
                                        <p:tav tm="0">
                                          <p:val>
                                            <p:strVal val="#ppt_x"/>
                                          </p:val>
                                        </p:tav>
                                        <p:tav tm="100000">
                                          <p:val>
                                            <p:strVal val="#ppt_x"/>
                                          </p:val>
                                        </p:tav>
                                      </p:tavLst>
                                    </p:anim>
                                    <p:anim calcmode="lin" valueType="num">
                                      <p:cBhvr additive="base">
                                        <p:cTn id="35" dur="500" fill="hold"/>
                                        <p:tgtEl>
                                          <p:spTgt spid="7186"/>
                                        </p:tgtEl>
                                        <p:attrNameLst>
                                          <p:attrName>ppt_y</p:attrName>
                                        </p:attrNameLst>
                                      </p:cBhvr>
                                      <p:tavLst>
                                        <p:tav tm="0">
                                          <p:val>
                                            <p:strVal val="1+#ppt_h/2"/>
                                          </p:val>
                                        </p:tav>
                                        <p:tav tm="100000">
                                          <p:val>
                                            <p:strVal val="#ppt_y"/>
                                          </p:val>
                                        </p:tav>
                                      </p:tavLst>
                                    </p:anim>
                                  </p:childTnLst>
                                </p:cTn>
                              </p:par>
                            </p:childTnLst>
                          </p:cTn>
                        </p:par>
                      </p:childTnLst>
                    </p:cTn>
                  </p:par>
                  <p:par>
                    <p:cTn id="36" fill="hold" nodeType="clickPar">
                      <p:stCondLst>
                        <p:cond delay="indefinite"/>
                      </p:stCondLst>
                      <p:childTnLst>
                        <p:par>
                          <p:cTn id="37" fill="hold">
                            <p:stCondLst>
                              <p:cond delay="0"/>
                            </p:stCondLst>
                            <p:childTnLst>
                              <p:par>
                                <p:cTn id="38" presetID="9" presetClass="entr" presetSubtype="0" dur="500" fill="hold" nodeType="clickEffect">
                                  <p:stCondLst>
                                    <p:cond delay="0"/>
                                  </p:stCondLst>
                                  <p:childTnLst>
                                    <p:set>
                                      <p:cBhvr>
                                        <p:cTn id="39" dur="1" fill="hold">
                                          <p:stCondLst>
                                            <p:cond delay="0"/>
                                          </p:stCondLst>
                                        </p:cTn>
                                        <p:tgtEl>
                                          <p:spTgt spid="7187"/>
                                        </p:tgtEl>
                                        <p:attrNameLst>
                                          <p:attrName>style.visibility</p:attrName>
                                        </p:attrNameLst>
                                      </p:cBhvr>
                                      <p:to>
                                        <p:strVal val="visible"/>
                                      </p:to>
                                    </p:set>
                                    <p:animEffect transition="in" filter="dissolve">
                                      <p:cBhvr>
                                        <p:cTn id="40" dur="500"/>
                                        <p:tgtEl>
                                          <p:spTgt spid="7187"/>
                                        </p:tgtEl>
                                      </p:cBhvr>
                                    </p:animEffect>
                                  </p:childTnLst>
                                </p:cTn>
                              </p:par>
                            </p:childTnLst>
                          </p:cTn>
                        </p:par>
                      </p:childTnLst>
                    </p:cTn>
                  </p:par>
                  <p:par>
                    <p:cTn id="41" fill="hold" nodeType="clickPar">
                      <p:stCondLst>
                        <p:cond delay="indefinite"/>
                      </p:stCondLst>
                      <p:childTnLst>
                        <p:par>
                          <p:cTn id="42" fill="hold">
                            <p:stCondLst>
                              <p:cond delay="0"/>
                            </p:stCondLst>
                            <p:childTnLst>
                              <p:par>
                                <p:cTn id="43" presetID="22" presetClass="entr" presetSubtype="4" dur="500" fill="hold" grpId="0" nodeType="clickEffect">
                                  <p:stCondLst>
                                    <p:cond delay="0"/>
                                  </p:stCondLst>
                                  <p:childTnLst>
                                    <p:set>
                                      <p:cBhvr>
                                        <p:cTn id="44" dur="1" fill="hold">
                                          <p:stCondLst>
                                            <p:cond delay="0"/>
                                          </p:stCondLst>
                                        </p:cTn>
                                        <p:tgtEl>
                                          <p:spTgt spid="7197"/>
                                        </p:tgtEl>
                                        <p:attrNameLst>
                                          <p:attrName>style.visibility</p:attrName>
                                        </p:attrNameLst>
                                      </p:cBhvr>
                                      <p:to>
                                        <p:strVal val="visible"/>
                                      </p:to>
                                    </p:set>
                                    <p:animEffect transition="in" filter="wipe(down)">
                                      <p:cBhvr>
                                        <p:cTn id="45" dur="500"/>
                                        <p:tgtEl>
                                          <p:spTgt spid="7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 grpId="0"/>
      <p:bldP spid="7170" grpId="0"/>
      <p:bldP spid="7176" grpId="0"/>
      <p:bldP spid="7186" grpId="0"/>
      <p:bldP spid="7197"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a:blip r:embed="rId4"/>
          <a:stretch>
            <a:fillRect/>
          </a:stretch>
        </a:blipFill>
        <a:effectLst/>
      </p:bgPr>
    </p:bg>
    <p:spTree>
      <p:nvGrpSpPr>
        <p:cNvPr id="1" name=""/>
        <p:cNvGrpSpPr/>
        <p:nvPr/>
      </p:nvGrpSpPr>
      <p:grpSpPr>
        <a:xfrm>
          <a:off x="0" y="0"/>
          <a:ext cx="0" cy="0"/>
        </a:xfrm>
      </p:grpSpPr>
      <p:sp>
        <p:nvSpPr>
          <p:cNvPr id="8193" name="文本占位符 15361"/>
          <p:cNvSpPr>
            <a:spLocks noGrp="1" noRot="1"/>
          </p:cNvSpPr>
          <p:nvPr>
            <p:ph idx="1"/>
          </p:nvPr>
        </p:nvSpPr>
        <p:spPr>
          <a:xfrm>
            <a:off x="-155575" y="1042988"/>
            <a:ext cx="8842375" cy="1562100"/>
          </a:xfrm>
          <a:prstGeom prst="rect">
            <a:avLst/>
          </a:prstGeom>
        </p:spPr>
        <p:txBody>
          <a:bodyPr anchor="t" anchorCtr="0"/>
          <a:lstStyle>
            <a:lvl1pPr marL="342900" lvl="0" indent="-342900" algn="l" defTabSz="914400" rtl="0" eaLnBrk="1" fontAlgn="base" latinLnBrk="1" hangingPunct="1">
              <a:lnSpc>
                <a:spcPct val="100000"/>
              </a:lnSpc>
              <a:spcBef>
                <a:spcPct val="20000"/>
              </a:spcBef>
              <a:spcAft>
                <a:spcPct val="0"/>
              </a:spcAft>
              <a:buClrTx/>
              <a:buSzTx/>
              <a:buFontTx/>
              <a:buChar char="•"/>
              <a:defRPr lang="zh-CN" altLang="en-US" sz="2500" b="0" i="0" u="none" kern="1200" baseline="0">
                <a:solidFill>
                  <a:srgbClr val="4D5B6D"/>
                </a:solidFill>
                <a:latin typeface="+mn-lt"/>
                <a:ea typeface="+mn-ea"/>
                <a:cs typeface="+mn-cs"/>
              </a:defRPr>
            </a:lvl1pPr>
            <a:lvl2pPr marL="742950" lvl="1" indent="-285750" algn="l" defTabSz="914400" rtl="0" eaLnBrk="1" fontAlgn="base" latinLnBrk="1" hangingPunct="1">
              <a:lnSpc>
                <a:spcPct val="100000"/>
              </a:lnSpc>
              <a:spcBef>
                <a:spcPct val="20000"/>
              </a:spcBef>
              <a:spcAft>
                <a:spcPct val="0"/>
              </a:spcAft>
              <a:buClrTx/>
              <a:buSzTx/>
              <a:buFontTx/>
              <a:buChar char="•"/>
              <a:defRPr lang="zh-CN" altLang="en-US" sz="2200" b="0" i="0" u="none" kern="1200" baseline="0">
                <a:solidFill>
                  <a:srgbClr val="4D5B6D"/>
                </a:solidFill>
                <a:latin typeface="+mn-lt"/>
                <a:ea typeface="+mn-ea"/>
                <a:cs typeface="+mn-cs"/>
              </a:defRPr>
            </a:lvl2pPr>
            <a:lvl3pPr marL="1143000" lvl="2" indent="-228600" algn="l" defTabSz="914400" rtl="0" eaLnBrk="1" fontAlgn="base" latinLnBrk="1" hangingPunct="1">
              <a:lnSpc>
                <a:spcPct val="100000"/>
              </a:lnSpc>
              <a:spcBef>
                <a:spcPct val="20000"/>
              </a:spcBef>
              <a:spcAft>
                <a:spcPct val="0"/>
              </a:spcAft>
              <a:buClrTx/>
              <a:buSzTx/>
              <a:buFontTx/>
              <a:buChar char="•"/>
              <a:defRPr lang="zh-CN" altLang="en-US" sz="1800" b="0" i="0" u="none" kern="1200" baseline="0">
                <a:solidFill>
                  <a:srgbClr val="4D5B6D"/>
                </a:solidFill>
                <a:latin typeface="+mn-lt"/>
                <a:ea typeface="+mn-ea"/>
                <a:cs typeface="+mn-cs"/>
              </a:defRPr>
            </a:lvl3pPr>
            <a:lvl4pPr marL="1600200" lvl="3" indent="-228600" algn="l" defTabSz="914400" rtl="0" eaLnBrk="1" fontAlgn="base" latinLnBrk="1" hangingPunct="1">
              <a:lnSpc>
                <a:spcPct val="100000"/>
              </a:lnSpc>
              <a:spcBef>
                <a:spcPct val="20000"/>
              </a:spcBef>
              <a:spcAft>
                <a:spcPct val="0"/>
              </a:spcAft>
              <a:buClrTx/>
              <a:buSzTx/>
              <a:buFontTx/>
              <a:buChar char="•"/>
              <a:defRPr lang="zh-CN" altLang="en-US" sz="1500" b="0" i="0" u="none" kern="1200" baseline="0">
                <a:solidFill>
                  <a:srgbClr val="4D5B6D"/>
                </a:solidFill>
                <a:latin typeface="+mn-lt"/>
                <a:ea typeface="+mn-ea"/>
                <a:cs typeface="+mn-cs"/>
              </a:defRPr>
            </a:lvl4pPr>
            <a:lvl5pPr marL="2057400" lvl="4" indent="-228600" algn="l" defTabSz="914400" rtl="0" eaLnBrk="1" fontAlgn="base" latinLnBrk="1" hangingPunct="1">
              <a:lnSpc>
                <a:spcPct val="100000"/>
              </a:lnSpc>
              <a:spcBef>
                <a:spcPct val="20000"/>
              </a:spcBef>
              <a:spcAft>
                <a:spcPct val="0"/>
              </a:spcAft>
              <a:buClrTx/>
              <a:buSzTx/>
              <a:buFontTx/>
              <a:buChar char="•"/>
              <a:defRPr lang="zh-CN" altLang="en-US" sz="1200" b="0" i="0" u="none" kern="1200" baseline="0">
                <a:solidFill>
                  <a:srgbClr val="4D5B6D"/>
                </a:solidFill>
                <a:latin typeface="+mn-lt"/>
                <a:ea typeface="+mn-ea"/>
                <a:cs typeface="+mn-cs"/>
              </a:defRPr>
            </a:lvl5pPr>
            <a:lvl6pPr marL="2514600" lvl="5" indent="-228600" algn="l" defTabSz="914400" eaLnBrk="1" fontAlgn="base" latinLnBrk="1" hangingPunct="1">
              <a:lnSpc>
                <a:spcPct val="100000"/>
              </a:lnSpc>
              <a:spcBef>
                <a:spcPct val="20000"/>
              </a:spcBef>
              <a:spcAft>
                <a:spcPct val="0"/>
              </a:spcAft>
              <a:buChar char="•"/>
              <a:defRPr lang="zh-CN" altLang="en-US" sz="1200" b="0" i="0" u="none" kern="1200" baseline="0">
                <a:solidFill>
                  <a:srgbClr val="4D5B6D"/>
                </a:solidFill>
                <a:latin typeface="+mn-lt"/>
                <a:ea typeface="+mn-ea"/>
                <a:cs typeface="+mn-cs"/>
              </a:defRPr>
            </a:lvl6pPr>
            <a:lvl7pPr marL="2971800" lvl="6" indent="-228600" algn="l" defTabSz="914400" eaLnBrk="1" fontAlgn="base" latinLnBrk="1" hangingPunct="1">
              <a:lnSpc>
                <a:spcPct val="100000"/>
              </a:lnSpc>
              <a:spcBef>
                <a:spcPct val="20000"/>
              </a:spcBef>
              <a:spcAft>
                <a:spcPct val="0"/>
              </a:spcAft>
              <a:buChar char="•"/>
              <a:defRPr lang="zh-CN" altLang="en-US" sz="1200" b="0" i="0" u="none" kern="1200" baseline="0">
                <a:solidFill>
                  <a:srgbClr val="4D5B6D"/>
                </a:solidFill>
                <a:latin typeface="+mn-lt"/>
                <a:ea typeface="+mn-ea"/>
                <a:cs typeface="+mn-cs"/>
              </a:defRPr>
            </a:lvl7pPr>
            <a:lvl8pPr marL="3429000" lvl="7" indent="-228600" algn="l" defTabSz="914400" eaLnBrk="1" fontAlgn="base" latinLnBrk="1" hangingPunct="1">
              <a:lnSpc>
                <a:spcPct val="100000"/>
              </a:lnSpc>
              <a:spcBef>
                <a:spcPct val="20000"/>
              </a:spcBef>
              <a:spcAft>
                <a:spcPct val="0"/>
              </a:spcAft>
              <a:buChar char="•"/>
              <a:defRPr lang="zh-CN" altLang="en-US" sz="1200" b="0" i="0" u="none" kern="1200" baseline="0">
                <a:solidFill>
                  <a:srgbClr val="4D5B6D"/>
                </a:solidFill>
                <a:latin typeface="+mn-lt"/>
                <a:ea typeface="+mn-ea"/>
                <a:cs typeface="+mn-cs"/>
              </a:defRPr>
            </a:lvl8pPr>
            <a:lvl9pPr marL="3886200" lvl="8" indent="-228600" algn="l" defTabSz="914400" eaLnBrk="1" fontAlgn="base" latinLnBrk="1" hangingPunct="1">
              <a:lnSpc>
                <a:spcPct val="100000"/>
              </a:lnSpc>
              <a:spcBef>
                <a:spcPct val="20000"/>
              </a:spcBef>
              <a:spcAft>
                <a:spcPct val="0"/>
              </a:spcAft>
              <a:buChar char="•"/>
              <a:defRPr lang="zh-CN" altLang="en-US" sz="1200" b="0" i="0" u="none" kern="1200" baseline="0">
                <a:solidFill>
                  <a:srgbClr val="4D5B6D"/>
                </a:solidFill>
                <a:latin typeface="+mn-lt"/>
                <a:ea typeface="+mn-ea"/>
                <a:cs typeface="+mn-cs"/>
              </a:defRPr>
            </a:lvl9pPr>
          </a:lstStyle>
          <a:p>
            <a:pPr lvl="0" hangingPunct="0">
              <a:buNone/>
            </a:pPr>
            <a:r>
              <a:rPr lang="zh-CN" altLang="en-US" sz="2800" b="1">
                <a:solidFill>
                  <a:schemeClr val="folHlink"/>
                </a:solidFill>
                <a:latin typeface="宋体" pitchFamily="2" charset="-122"/>
              </a:rPr>
              <a:t>   </a:t>
            </a:r>
            <a:r>
              <a:rPr lang="zh-CN" altLang="en-US" sz="2400" b="1">
                <a:solidFill>
                  <a:schemeClr val="tx1"/>
                </a:solidFill>
                <a:effectLst>
                  <a:outerShdw blurRad="38100" dist="38100" dir="2700000" algn="tl">
                    <a:srgbClr val="000000">
                      <a:alpha val="43137"/>
                    </a:srgbClr>
                  </a:outerShdw>
                </a:effectLst>
                <a:latin typeface="宋体" pitchFamily="2" charset="-122"/>
              </a:rPr>
              <a:t>无粘结预应力后张法</a:t>
            </a:r>
          </a:p>
          <a:p>
            <a:pPr lvl="0" hangingPunct="0">
              <a:lnSpc>
                <a:spcPct val="130000"/>
              </a:lnSpc>
              <a:spcBef>
                <a:spcPct val="0"/>
              </a:spcBef>
              <a:buNone/>
            </a:pPr>
            <a:r>
              <a:rPr lang="zh-CN" altLang="en-US" sz="2000" b="1"/>
              <a:t>     </a:t>
            </a:r>
            <a:r>
              <a:rPr lang="zh-CN" altLang="en-US" sz="2000" b="1">
                <a:solidFill>
                  <a:schemeClr val="tx1"/>
                </a:solidFill>
                <a:latin typeface="Times New Roman" pitchFamily="18" charset="0"/>
                <a:ea typeface="楷体_GB2312" pitchFamily="49" charset="-122"/>
                <a:sym typeface="Symbol" pitchFamily="18" charset="2"/>
              </a:rPr>
              <a:t>无粘结预应力混凝土：预应力钢筋沿构件全长与混凝土接触表面之间不</a:t>
            </a:r>
          </a:p>
          <a:p>
            <a:pPr lvl="0" hangingPunct="0">
              <a:lnSpc>
                <a:spcPct val="130000"/>
              </a:lnSpc>
              <a:spcBef>
                <a:spcPct val="0"/>
              </a:spcBef>
              <a:buNone/>
            </a:pPr>
            <a:r>
              <a:rPr lang="zh-CN" altLang="en-US" sz="2000" b="1">
                <a:solidFill>
                  <a:schemeClr val="tx1"/>
                </a:solidFill>
                <a:latin typeface="Times New Roman" pitchFamily="18" charset="0"/>
                <a:ea typeface="楷体_GB2312" pitchFamily="49" charset="-122"/>
                <a:sym typeface="Symbol" pitchFamily="18" charset="2"/>
              </a:rPr>
              <a:t>                    存在粘结作用，两者产生相对滑移，为无粘结预应力混凝土结构。</a:t>
            </a:r>
          </a:p>
        </p:txBody>
      </p:sp>
      <p:sp>
        <p:nvSpPr>
          <p:cNvPr id="8194" name="矩形 15366"/>
          <p:cNvSpPr/>
          <p:nvPr/>
        </p:nvSpPr>
        <p:spPr>
          <a:xfrm>
            <a:off x="1139825" y="2754313"/>
            <a:ext cx="2374900" cy="398462"/>
          </a:xfrm>
          <a:prstGeom prst="rect">
            <a:avLst/>
          </a:prstGeom>
          <a:noFill/>
          <a:ln>
            <a:noFill/>
            <a:miter lim="800000"/>
          </a:ln>
        </p:spPr>
        <p:txBody>
          <a:bodyPr anchor="ctr"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zh-CN" altLang="en-US" sz="2000">
                <a:latin typeface="宋体" pitchFamily="2" charset="-122"/>
              </a:rPr>
              <a:t>制作混凝土构件</a:t>
            </a:r>
            <a:r>
              <a:rPr lang="zh-CN" altLang="en-US" sz="2000">
                <a:latin typeface="ItalicC" pitchFamily="2" charset="0"/>
              </a:rPr>
              <a:t> </a:t>
            </a:r>
          </a:p>
        </p:txBody>
      </p:sp>
      <p:sp>
        <p:nvSpPr>
          <p:cNvPr id="8195" name="矩形 15367"/>
          <p:cNvSpPr/>
          <p:nvPr/>
        </p:nvSpPr>
        <p:spPr>
          <a:xfrm>
            <a:off x="1046163" y="3925888"/>
            <a:ext cx="2805112" cy="398462"/>
          </a:xfrm>
          <a:prstGeom prst="rect">
            <a:avLst/>
          </a:prstGeom>
          <a:noFill/>
          <a:ln>
            <a:noFill/>
            <a:miter lim="800000"/>
          </a:ln>
        </p:spPr>
        <p:txBody>
          <a:bodyPr anchor="ctr"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en-US" altLang="zh-CN" sz="2000">
                <a:latin typeface="宋体" pitchFamily="2" charset="-122"/>
              </a:rPr>
              <a:t> </a:t>
            </a:r>
            <a:r>
              <a:rPr lang="zh-CN" altLang="en-US" sz="2000">
                <a:latin typeface="宋体" pitchFamily="2" charset="-122"/>
              </a:rPr>
              <a:t>张拉预应力钢筋</a:t>
            </a:r>
            <a:r>
              <a:rPr lang="zh-CN" altLang="en-US" sz="2000">
                <a:latin typeface="ItalicC" pitchFamily="2" charset="0"/>
              </a:rPr>
              <a:t> </a:t>
            </a:r>
          </a:p>
        </p:txBody>
      </p:sp>
      <p:sp>
        <p:nvSpPr>
          <p:cNvPr id="8196" name="矩形 15368"/>
          <p:cNvSpPr/>
          <p:nvPr/>
        </p:nvSpPr>
        <p:spPr>
          <a:xfrm>
            <a:off x="1270000" y="5067300"/>
            <a:ext cx="3024188" cy="398463"/>
          </a:xfrm>
          <a:prstGeom prst="rect">
            <a:avLst/>
          </a:prstGeom>
          <a:noFill/>
          <a:ln>
            <a:noFill/>
            <a:miter lim="800000"/>
          </a:ln>
        </p:spPr>
        <p:txBody>
          <a:bodyPr anchor="ctr"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zh-CN" altLang="en-US" sz="2000">
                <a:latin typeface="宋体" pitchFamily="2" charset="-122"/>
              </a:rPr>
              <a:t>张拉端锚固 </a:t>
            </a:r>
          </a:p>
        </p:txBody>
      </p:sp>
      <p:graphicFrame>
        <p:nvGraphicFramePr>
          <p:cNvPr id="8197" name="对象 15371"/>
          <p:cNvGraphicFramePr>
            <a:graphicFrameLocks noChangeAspect="1"/>
          </p:cNvGraphicFramePr>
          <p:nvPr/>
        </p:nvGraphicFramePr>
        <p:xfrm>
          <a:off x="3328988" y="2381250"/>
          <a:ext cx="4652962" cy="3489325"/>
        </p:xfrm>
        <a:graphic>
          <a:graphicData uri="http://schemas.openxmlformats.org/presentationml/2006/ole">
            <mc:AlternateContent>
              <mc:Choice xmlns:v="urn:schemas-microsoft-com:vml" Requires="v">
                <p:oleObj spid="_x0000_s1038" r:id="rId2" imgW="4652962" imgH="3489325" progId="">
                  <p:embed/>
                </p:oleObj>
              </mc:Choice>
              <mc:Fallback>
                <p:oleObj r:id="rId2" imgW="4652962" imgH="3489325" progId="">
                  <p:embed/>
                  <p:pic>
                    <p:nvPicPr>
                      <p:cNvPr id="0" name="OLE substitute image"/>
                      <p:cNvPicPr/>
                      <p:nvPr/>
                    </p:nvPicPr>
                    <p:blipFill>
                      <a:blip r:embed="rId3"/>
                      <a:srcRect l="18303" t="23604" r="26525" b="12248"/>
                      <a:stretch>
                        <a:fillRect/>
                      </a:stretch>
                    </p:blipFill>
                    <p:spPr>
                      <a:xfrm>
                        <a:off x="3328988" y="2381250"/>
                        <a:ext cx="4652962" cy="3489325"/>
                      </a:xfrm>
                      <a:prstGeom prst="rect">
                        <a:avLst/>
                      </a:prstGeom>
                      <a:noFill/>
                      <a:ln w="38100">
                        <a:noFill/>
                        <a:miter lim="800000"/>
                      </a:ln>
                    </p:spPr>
                  </p:pic>
                </p:oleObj>
              </mc:Fallback>
            </mc:AlternateContent>
          </a:graphicData>
        </a:graphic>
      </p:graphicFrame>
      <p:sp>
        <p:nvSpPr>
          <p:cNvPr id="8198" name="文本框 1"/>
          <p:cNvSpPr txBox="1"/>
          <p:nvPr/>
        </p:nvSpPr>
        <p:spPr>
          <a:xfrm>
            <a:off x="153988" y="5870575"/>
            <a:ext cx="8532812" cy="708025"/>
          </a:xfrm>
          <a:prstGeom prst="rect">
            <a:avLst/>
          </a:prstGeom>
          <a:noFill/>
          <a:ln>
            <a:noFill/>
            <a:miter lim="800000"/>
          </a:ln>
        </p:spPr>
        <p:txBody>
          <a:bodyPr wrap="squar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 typeface="Arial"/>
              <a:buNone/>
              <a:defRPr lang="zh-CN" altLang="en-US" sz="1800" b="0" i="0" u="none" baseline="0">
                <a:solidFill>
                  <a:schemeClr val="tx1"/>
                </a:solidFill>
                <a:latin typeface="Arial" pitchFamily="34" charset="0"/>
                <a:ea typeface="宋体" pitchFamily="2" charset="-122"/>
              </a:defRPr>
            </a:lvl5pPr>
          </a:lstStyle>
          <a:p>
            <a:pPr marL="0" lvl="0" indent="0"/>
            <a:r>
              <a:rPr lang="zh-CN" altLang="en-US" sz="2000">
                <a:latin typeface="宋体" pitchFamily="2" charset="-122"/>
              </a:rPr>
              <a:t>与传统后张法相比，施工时不需要预留孔洞、穿筋、灌浆等过程，施工简单，预应力筋易弯成多跨曲线形状等。</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8193">
                                            <p:txEl>
                                              <p:charRg st="15" end="52"/>
                                            </p:txEl>
                                          </p:spTgt>
                                        </p:tgtEl>
                                        <p:attrNameLst>
                                          <p:attrName>style.visibility</p:attrName>
                                        </p:attrNameLst>
                                      </p:cBhvr>
                                      <p:to>
                                        <p:strVal val="visible"/>
                                      </p:to>
                                    </p:set>
                                    <p:anim calcmode="lin" valueType="num">
                                      <p:cBhvr additive="base">
                                        <p:cTn id="7" dur="500" fill="hold"/>
                                        <p:tgtEl>
                                          <p:spTgt spid="8193">
                                            <p:txEl>
                                              <p:charRg st="15" end="5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3">
                                            <p:txEl>
                                              <p:charRg st="15" end="52"/>
                                            </p:txEl>
                                          </p:spTgt>
                                        </p:tgtEl>
                                        <p:attrNameLst>
                                          <p:attrName>ppt_y</p:attrName>
                                        </p:attrNameLst>
                                      </p:cBhvr>
                                      <p:tavLst>
                                        <p:tav tm="0">
                                          <p:val>
                                            <p:strVal val="1+#ppt_h/2"/>
                                          </p:val>
                                        </p:tav>
                                        <p:tav tm="100000">
                                          <p:val>
                                            <p:strVal val="#ppt_y"/>
                                          </p:val>
                                        </p:tav>
                                      </p:tavLst>
                                    </p:anim>
                                  </p:childTnLst>
                                </p:cTn>
                              </p:par>
                              <p:par>
                                <p:cTn id="9" presetID="2" presetClass="entr" presetSubtype="4" dur="500" fill="hold" nodeType="withEffect">
                                  <p:stCondLst>
                                    <p:cond delay="0"/>
                                  </p:stCondLst>
                                  <p:childTnLst>
                                    <p:set>
                                      <p:cBhvr>
                                        <p:cTn id="10" dur="1" fill="hold">
                                          <p:stCondLst>
                                            <p:cond delay="0"/>
                                          </p:stCondLst>
                                        </p:cTn>
                                        <p:tgtEl>
                                          <p:spTgt spid="8193">
                                            <p:txEl>
                                              <p:charRg st="52" end="100"/>
                                            </p:txEl>
                                          </p:spTgt>
                                        </p:tgtEl>
                                        <p:attrNameLst>
                                          <p:attrName>style.visibility</p:attrName>
                                        </p:attrNameLst>
                                      </p:cBhvr>
                                      <p:to>
                                        <p:strVal val="visible"/>
                                      </p:to>
                                    </p:set>
                                    <p:anim calcmode="lin" valueType="num">
                                      <p:cBhvr additive="base">
                                        <p:cTn id="11" dur="500" fill="hold"/>
                                        <p:tgtEl>
                                          <p:spTgt spid="8193">
                                            <p:txEl>
                                              <p:charRg st="52" end="10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193">
                                            <p:txEl>
                                              <p:charRg st="52" end="10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p:stCondLst>
                              <p:cond delay="0"/>
                            </p:stCondLst>
                            <p:childTnLst>
                              <p:par>
                                <p:cTn id="15" presetID="2" presetClass="entr" presetSubtype="4" dur="500" fill="hold" nodeType="clickEffect">
                                  <p:stCondLst>
                                    <p:cond delay="0"/>
                                  </p:stCondLst>
                                  <p:childTnLst>
                                    <p:set>
                                      <p:cBhvr>
                                        <p:cTn id="16" dur="1" fill="hold">
                                          <p:stCondLst>
                                            <p:cond delay="0"/>
                                          </p:stCondLst>
                                        </p:cTn>
                                        <p:tgtEl>
                                          <p:spTgt spid="8197"/>
                                        </p:tgtEl>
                                        <p:attrNameLst>
                                          <p:attrName>style.visibility</p:attrName>
                                        </p:attrNameLst>
                                      </p:cBhvr>
                                      <p:to>
                                        <p:strVal val="visible"/>
                                      </p:to>
                                    </p:set>
                                    <p:anim calcmode="lin" valueType="num">
                                      <p:cBhvr additive="base">
                                        <p:cTn id="17" dur="500" fill="hold"/>
                                        <p:tgtEl>
                                          <p:spTgt spid="8197"/>
                                        </p:tgtEl>
                                        <p:attrNameLst>
                                          <p:attrName>ppt_x</p:attrName>
                                        </p:attrNameLst>
                                      </p:cBhvr>
                                      <p:tavLst>
                                        <p:tav tm="0">
                                          <p:val>
                                            <p:strVal val="#ppt_x"/>
                                          </p:val>
                                        </p:tav>
                                        <p:tav tm="100000">
                                          <p:val>
                                            <p:strVal val="#ppt_x"/>
                                          </p:val>
                                        </p:tav>
                                      </p:tavLst>
                                    </p:anim>
                                    <p:anim calcmode="lin" valueType="num">
                                      <p:cBhvr additive="base">
                                        <p:cTn id="18" dur="500" fill="hold"/>
                                        <p:tgtEl>
                                          <p:spTgt spid="8197"/>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p:stCondLst>
                              <p:cond delay="0"/>
                            </p:stCondLst>
                            <p:childTnLst>
                              <p:par>
                                <p:cTn id="21" presetID="2" presetClass="entr" presetSubtype="4" dur="500" fill="hold" grpId="0" nodeType="clickEffect">
                                  <p:stCondLst>
                                    <p:cond delay="0"/>
                                  </p:stCondLst>
                                  <p:childTnLst>
                                    <p:set>
                                      <p:cBhvr>
                                        <p:cTn id="22" dur="1" fill="hold">
                                          <p:stCondLst>
                                            <p:cond delay="0"/>
                                          </p:stCondLst>
                                        </p:cTn>
                                        <p:tgtEl>
                                          <p:spTgt spid="8194"/>
                                        </p:tgtEl>
                                        <p:attrNameLst>
                                          <p:attrName>style.visibility</p:attrName>
                                        </p:attrNameLst>
                                      </p:cBhvr>
                                      <p:to>
                                        <p:strVal val="visible"/>
                                      </p:to>
                                    </p:set>
                                    <p:anim calcmode="lin" valueType="num">
                                      <p:cBhvr additive="base">
                                        <p:cTn id="23" dur="500" fill="hold"/>
                                        <p:tgtEl>
                                          <p:spTgt spid="8194"/>
                                        </p:tgtEl>
                                        <p:attrNameLst>
                                          <p:attrName>ppt_x</p:attrName>
                                        </p:attrNameLst>
                                      </p:cBhvr>
                                      <p:tavLst>
                                        <p:tav tm="0">
                                          <p:val>
                                            <p:strVal val="#ppt_x"/>
                                          </p:val>
                                        </p:tav>
                                        <p:tav tm="100000">
                                          <p:val>
                                            <p:strVal val="#ppt_x"/>
                                          </p:val>
                                        </p:tav>
                                      </p:tavLst>
                                    </p:anim>
                                    <p:anim calcmode="lin" valueType="num">
                                      <p:cBhvr additive="base">
                                        <p:cTn id="24"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p:stCondLst>
                              <p:cond delay="0"/>
                            </p:stCondLst>
                            <p:childTnLst>
                              <p:par>
                                <p:cTn id="27" presetID="2" presetClass="entr" presetSubtype="4" dur="500" fill="hold" grpId="0" nodeType="clickEffect">
                                  <p:stCondLst>
                                    <p:cond delay="0"/>
                                  </p:stCondLst>
                                  <p:childTnLst>
                                    <p:set>
                                      <p:cBhvr>
                                        <p:cTn id="28" dur="1" fill="hold">
                                          <p:stCondLst>
                                            <p:cond delay="0"/>
                                          </p:stCondLst>
                                        </p:cTn>
                                        <p:tgtEl>
                                          <p:spTgt spid="8195"/>
                                        </p:tgtEl>
                                        <p:attrNameLst>
                                          <p:attrName>style.visibility</p:attrName>
                                        </p:attrNameLst>
                                      </p:cBhvr>
                                      <p:to>
                                        <p:strVal val="visible"/>
                                      </p:to>
                                    </p:set>
                                    <p:anim calcmode="lin" valueType="num">
                                      <p:cBhvr additive="base">
                                        <p:cTn id="29" dur="500" fill="hold"/>
                                        <p:tgtEl>
                                          <p:spTgt spid="8195"/>
                                        </p:tgtEl>
                                        <p:attrNameLst>
                                          <p:attrName>ppt_x</p:attrName>
                                        </p:attrNameLst>
                                      </p:cBhvr>
                                      <p:tavLst>
                                        <p:tav tm="0">
                                          <p:val>
                                            <p:strVal val="#ppt_x"/>
                                          </p:val>
                                        </p:tav>
                                        <p:tav tm="100000">
                                          <p:val>
                                            <p:strVal val="#ppt_x"/>
                                          </p:val>
                                        </p:tav>
                                      </p:tavLst>
                                    </p:anim>
                                    <p:anim calcmode="lin" valueType="num">
                                      <p:cBhvr additive="base">
                                        <p:cTn id="30" dur="500" fill="hold"/>
                                        <p:tgtEl>
                                          <p:spTgt spid="8195"/>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p:stCondLst>
                              <p:cond delay="0"/>
                            </p:stCondLst>
                            <p:childTnLst>
                              <p:par>
                                <p:cTn id="33" presetID="2" presetClass="entr" presetSubtype="4" dur="500" fill="hold" grpId="0" nodeType="clickEffect">
                                  <p:stCondLst>
                                    <p:cond delay="0"/>
                                  </p:stCondLst>
                                  <p:childTnLst>
                                    <p:set>
                                      <p:cBhvr>
                                        <p:cTn id="34" dur="1" fill="hold">
                                          <p:stCondLst>
                                            <p:cond delay="0"/>
                                          </p:stCondLst>
                                        </p:cTn>
                                        <p:tgtEl>
                                          <p:spTgt spid="8196"/>
                                        </p:tgtEl>
                                        <p:attrNameLst>
                                          <p:attrName>style.visibility</p:attrName>
                                        </p:attrNameLst>
                                      </p:cBhvr>
                                      <p:to>
                                        <p:strVal val="visible"/>
                                      </p:to>
                                    </p:set>
                                    <p:anim calcmode="lin" valueType="num">
                                      <p:cBhvr additive="base">
                                        <p:cTn id="35" dur="500" fill="hold"/>
                                        <p:tgtEl>
                                          <p:spTgt spid="8196"/>
                                        </p:tgtEl>
                                        <p:attrNameLst>
                                          <p:attrName>ppt_x</p:attrName>
                                        </p:attrNameLst>
                                      </p:cBhvr>
                                      <p:tavLst>
                                        <p:tav tm="0">
                                          <p:val>
                                            <p:strVal val="#ppt_x"/>
                                          </p:val>
                                        </p:tav>
                                        <p:tav tm="100000">
                                          <p:val>
                                            <p:strVal val="#ppt_x"/>
                                          </p:val>
                                        </p:tav>
                                      </p:tavLst>
                                    </p:anim>
                                    <p:anim calcmode="lin" valueType="num">
                                      <p:cBhvr additive="base">
                                        <p:cTn id="36" dur="500" fill="hold"/>
                                        <p:tgtEl>
                                          <p:spTgt spid="8196"/>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p:stCondLst>
                              <p:cond delay="0"/>
                            </p:stCondLst>
                            <p:childTnLst>
                              <p:par>
                                <p:cTn id="39" presetID="2" presetClass="entr" presetSubtype="4" dur="500" fill="hold" grpId="0" nodeType="clickEffect">
                                  <p:stCondLst>
                                    <p:cond delay="0"/>
                                  </p:stCondLst>
                                  <p:childTnLst>
                                    <p:set>
                                      <p:cBhvr>
                                        <p:cTn id="40" dur="1" fill="hold">
                                          <p:stCondLst>
                                            <p:cond delay="0"/>
                                          </p:stCondLst>
                                        </p:cTn>
                                        <p:tgtEl>
                                          <p:spTgt spid="8198"/>
                                        </p:tgtEl>
                                        <p:attrNameLst>
                                          <p:attrName>style.visibility</p:attrName>
                                        </p:attrNameLst>
                                      </p:cBhvr>
                                      <p:to>
                                        <p:strVal val="visible"/>
                                      </p:to>
                                    </p:set>
                                    <p:anim calcmode="lin" valueType="num">
                                      <p:cBhvr additive="base">
                                        <p:cTn id="41" dur="500" fill="hold"/>
                                        <p:tgtEl>
                                          <p:spTgt spid="8198"/>
                                        </p:tgtEl>
                                        <p:attrNameLst>
                                          <p:attrName>ppt_x</p:attrName>
                                        </p:attrNameLst>
                                      </p:cBhvr>
                                      <p:tavLst>
                                        <p:tav tm="0">
                                          <p:val>
                                            <p:strVal val="#ppt_x"/>
                                          </p:val>
                                        </p:tav>
                                        <p:tav tm="100000">
                                          <p:val>
                                            <p:strVal val="#ppt_x"/>
                                          </p:val>
                                        </p:tav>
                                      </p:tavLst>
                                    </p:anim>
                                    <p:anim calcmode="lin" valueType="num">
                                      <p:cBhvr additive="base">
                                        <p:cTn id="42" dur="500" fill="hold"/>
                                        <p:tgtEl>
                                          <p:spTgt spid="81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p:bldP spid="8196" grpId="0"/>
      <p:bldP spid="8198"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https://d.book118.com/126033015223010102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B167">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黑体" charset="-122"/>
        <a:ea typeface="宋体"/>
        <a:cs typeface="Arial"/>
      </a:majorFont>
      <a:minorFont>
        <a:latin typeface="黑体" charset="-122"/>
        <a:ea typeface="宋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B167">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黑体" charset="-122"/>
        <a:ea typeface="宋体"/>
        <a:cs typeface="Arial"/>
      </a:majorFont>
      <a:minorFont>
        <a:latin typeface="黑体" charset="-122"/>
        <a:ea typeface="宋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69</Paragraphs>
  <Slides>13</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13</vt:i4>
      </vt:variant>
    </vt:vector>
  </HeadingPairs>
  <TitlesOfParts>
    <vt:vector baseType="lpstr" size="24">
      <vt:lpstr>Arial</vt:lpstr>
      <vt:lpstr>Calibri</vt:lpstr>
      <vt:lpstr>黑体</vt:lpstr>
      <vt:lpstr>宋体</vt:lpstr>
      <vt:lpstr>Gulim</vt:lpstr>
      <vt:lpstr>楷体_GB2312</vt:lpstr>
      <vt:lpstr>Times New Roman</vt:lpstr>
      <vt:lpstr>Symbol</vt:lpstr>
      <vt:lpstr>Wingdings</vt:lpstr>
      <vt:lpstr>ItalicC</vt:lpstr>
      <vt:lpstr>Office Theme</vt:lpstr>
      <vt:lpstr>7..3 预应力混凝土的材料及主要构造要求  预应力混凝土的材料</vt:lpstr>
      <vt:lpstr>PowerPoint Presentation</vt:lpstr>
      <vt:lpstr>PowerPoint Presentation</vt:lpstr>
      <vt:lpstr>PowerPoint Presentation</vt:lpstr>
      <vt:lpstr>PowerPoint Presentation</vt:lpstr>
      <vt:lpstr>PowerPoint Presentation</vt:lpstr>
      <vt:lpstr> 预应力混凝土构件</vt:lpstr>
      <vt:lpstr>PowerPoint Presentation</vt:lpstr>
      <vt:lpstr>PowerPoint Presentation</vt:lpstr>
      <vt:lpstr>(1) 施加预应力的方法  先张法</vt:lpstr>
      <vt:lpstr>后张法</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2024-09-27T20:33:12.239</cp:lastPrinted>
  <dcterms:created xsi:type="dcterms:W3CDTF">2024-09-27T12:33:12Z</dcterms:created>
  <dcterms:modified xsi:type="dcterms:W3CDTF">2024-09-27T12:33:14Z</dcterms:modified>
</cp:coreProperties>
</file>