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A116D-E3A8-4CA6-AC24-A4E74CD02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51D50-C881-462B-93CA-D1AB6F47B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4D501-9970-4242-B2EA-CA472A224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3158C-06CF-4001-882F-9A9CCBB80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095C3D-AE42-4CE7-9C51-CBEFEE1E0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AF1DDF-A762-4334-8999-7C27A4182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2511BF-5575-4A27-87D8-3F3FBB67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6ACA9-0CBC-46ED-AFD5-573514138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98602-89F4-4C34-A5F7-DDC6F91A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EBD2E-7F2F-45C4-847F-4E193BCA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66BDA0-A716-4D79-AE12-1BF212E9D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3421014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医学和文化的交融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医学对文化的影响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文化对医学的影响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医学与文化交融的现状与趋势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医学与文化交融的挑战与对策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88" b="17888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医学作为自然科学与社会科学交叉的学科，深受文化背景和社会环境的影响。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不同文化背景下的医学观念、医疗实践、医学教育等方面存在显著差异。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医学的发展不仅受到科技进步的推动，也受到文化因素的制约和影响。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医学与文化的关系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促进医学理论与实践的多元化发展，提高医疗服务的普适性和有效性。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推动不同文化背景下的医学交流与合作，增进国际间的相互理解和尊重。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有助于培养具备跨文化交流能力的医学人才，适应全球化背景下的医疗需求。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揭示文化因素对健康、疾病和治疗的影响，为个性化医疗和精准医学提供理论支持。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交融的意义与重要性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医学对文化的影响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医学进步推动社会文明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医学的不断进步和发展，使得人类在面对疾病和死亡时有了更多的选择和可能，从而推动了社会文明的进步。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医学知识促进文化交流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医学知识的传播和交流，促进了不同文化之间的交流和融合，使得医学成为了一种全球性的语言。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医学实践影响文化习俗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医学实践中的许多方法和手段，如手术、药物治疗等，都对人们的文化习俗产生了深远的影响。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医学发展对文化的推动作用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566" r="9566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医学教育传播文化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医学教育不仅仅是传授医学知识，更是一种文化的传承和传播，通过医学教育可以了解不同国家和民族的文化背景和历史。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医学书籍传承文化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医学书籍是医学知识的重要载体，同时也是文化传承的重要工具，许多古代医学书籍都蕴含了丰富的文化内涵。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医学艺术展现文化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医学与艺术有着密切的联系，许多医学艺术作品都展现了不同文化的特点和内涵，如医学插画、雕塑等。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医学知识在文化传播中的应用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对健康观念的改变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随着医学的进步，人们对健康的认识也在不断改变，从单纯的身体健康到身心健康的全面关注。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对生命观念的改变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医学的发展使得人们对生命的认识更加深入和全面，从而改变了人们的生命观念，如对待生死、生命价值等方面的看法。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对疾病观念的改变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医学的发展使得人们对疾病的认识更加深入和准确，从而改变了人们对疾病的看法和态度，如对待传染病、慢性病等方面的观念变化。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571" r="1057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000" r="20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88" r="166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医学对文化观念的改变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文化对医学的影响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不同文化传统形成了各具特色的医学体系，如中医、印度阿育吠陀医学、希腊罗马医学等。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文化传统影响治疗方法的选择，如针灸、拔罐、推拿等中医技法，以及瑜伽、冥想等源于印度的身心调适方法。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文化传统对健康的理解不同，如中医强调阴阳平衡、五行调和，而西方医学则注重生理、病理机制的研究。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健康观念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文化传统对医学的渗透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文化差异可能导致医患沟通不畅，影响病情诊断和治疗方案的制定。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不同文化背景下的信仰和习俗可能对医疗行为产生干扰，如某些宗教信仰可能禁止输血或使用某些药物。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信仰与习俗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542" r="11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文化差异可能导致医患价值观的不一致，如对生命、死亡、疼痛等的不同看法，进而影响医疗决策。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价值观冲突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文化差异对医学实践的挑战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https://d.book118.com/126034210145010101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2024-09-26T04:34:58.667</cp:lastPrinted>
  <dcterms:created xsi:type="dcterms:W3CDTF">2024-09-25T20:34:58Z</dcterms:created>
  <dcterms:modified xsi:type="dcterms:W3CDTF">2024-09-25T20:35:00Z</dcterms:modified>
</cp:coreProperties>
</file>