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2AD508-EDAF-4FD7-A40C-C41210FCA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483679-5AA3-40A5-B27D-18348FF4A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33CB65-0A7B-46CB-92BD-46EEF61DF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256194-C34B-43E2-A324-1FE6F932F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B5931B-0C2B-4F71-A106-52231E36F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DB8EA3-56C2-4EB4-8CBC-77CF44EE4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0662CC-7283-43FE-A248-EAAE9A812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9822AA-9565-4A10-84D1-951875EC1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512F29-1D37-4EDC-9CFC-81C48EA38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A1BF69-D1A5-48F7-88BE-533CB9FF0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B7163B-8F8C-4EE2-AADC-C5B911683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604123501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电商平台用户行为分析与用户画像培训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电商平台用户行为分析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用户画像构建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基于用户行为分析和用户画像的营销策略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电商平台用户行为分析与用户画像实践案例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57" r="21857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提升电商平台的用户体验和满意度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通过对用户行为进行深入分析，可以更好地理解用户需求，优化产品设计，提升用户体验和满意度。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提高电商平台的营销效果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基于用户画像的精准营销，可以提高广告的点击率和转化率，降低营销成本，提高营销效果。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增强电商平台的竞争力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在激烈的电商竞争中，通过对用户行为的精准把握和用户画像的精细刻画，可以制定更有针对性的运营策略，增强平台的竞争力。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实现精准营销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基于用户画像的精准营销，可以将广告和活动精准地投放给目标用户群体，提高营销的针对性和效果。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深入了解用户需求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通过分析用户在电商平台上的浏览、搜索、购买等行为，可以深入了解用户的需求和偏好，为产品优化和营销策略制定提供数据支持。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提升运营效率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通过对用户行为数据的挖掘和分析，可以发现用户的共性和差异，为电商运营提供有针对性的改进和优化建议，提升运营效率。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电商平台用户行为分析与用户画像的重要性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电商平台用户行为分析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通过电商平台的数据日志、用户调研、第三方数据等方式收集用户行为数据。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数据类型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包括用户的浏览行为、搜索行为、购买行为、评价行为等。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确保数据的准确性、完整性和一致性，对数据进行清洗和处理。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用户行为数据收集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运用统计分析、数据挖掘、机器学习等方法对收集到的用户行为数据进行分析。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数据分析方法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从用户属性、商品属性、交易属性等多个维度对用户行为进行深入分析。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分析维度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得出用户的购物偏好、消费习惯、需求特点等分析结果。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分析结果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用户行为数据分析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采用关联规则挖掘、聚类分析、分类预测等方法挖掘用户行为模式。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挖掘方法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发现用户的频繁购买模式、浏览-购买模式、搜索-购买模式等。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模式类型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将挖掘出的用户行为模式应用于商品推荐、营销策略制定、用户体验优化等方面，提高电商平台的运营效果和用户满意度。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模式应用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用户行为模式挖掘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用户画像构建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用户基本信息收集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用户注册信息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收集用户在注册时提供的姓名、性别、年龄、职业等基本信息。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用户地理位置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获取用户的IP地址或定位信息，了解用户所处的地理位置。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用户设备信息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记录用户使用的设备类型、操作系统、浏览器等信息。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内容偏好标签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分析用户在平台上的内容浏览和互动行为，为用户打上内容偏好标签，如喜好类型、内容质量偏好等。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社交行为标签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研究用户在社交平台上的行为，如关注、点赞、评论等，为用户打上社交行为标签，如社交活跃度、影响力等。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消费行为标签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根据用户的购买记录、浏览行为等，为用户打上相应的消费标签，如购买频次、购买偏好、价格敏感度等。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5903" r="2590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用户标签体系建立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https://d.book118.com/126041235011010050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2024-09-15T03:44:21.665</cp:lastPrinted>
  <dcterms:created xsi:type="dcterms:W3CDTF">2024-09-14T19:44:21Z</dcterms:created>
  <dcterms:modified xsi:type="dcterms:W3CDTF">2024-09-14T19:44:23Z</dcterms:modified>
</cp:coreProperties>
</file>