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4670B4-E686-4173-ACE1-852F795B6E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5D1B08-D2A3-4FC9-9A13-5A2C399742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F3765E-936A-4D1C-913B-CF1AFE108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BF9547-7258-4BF1-A297-7D7227A271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1B0B20-BF60-41C8-BB24-4C0676FEF1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83A774-C714-4256-BD76-30C5BB68CC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ED9889-44FE-47DD-BBFA-AB923AA80C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E4D990-EE11-41E5-AECC-3A8B85DF1A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9932AA-620D-4935-B3FF-E2C9952F3D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8FB43B-46C2-43D2-9023-7C84CCAF77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832DF1-FB25-4200-8D30-BCAF71A16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04212201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PDM产品资料管理系统介绍</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系统概述与目标</a:t>
            </a:r>
          </a:p>
          <a:p>
            <a:r>
              <a:t>系统功能架构与模块</a:t>
            </a:r>
          </a:p>
          <a:p>
            <a:r>
              <a:t>数据管理与安全性保障</a:t>
            </a:r>
          </a:p>
          <a:p>
            <a:r>
              <a:t>用户界面与操作体验优化</a:t>
            </a:r>
          </a:p>
          <a:p>
            <a:r>
              <a:t>集成应用与拓展能力</a:t>
            </a:r>
          </a:p>
          <a:p>
            <a:r>
              <a:t>实施方法论和成功案例分享</a:t>
            </a:r>
          </a:p>
          <a:p>
            <a:r>
              <a:t>培训、技术支持与服务体系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系统概述与目标</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PDM（Product Data Management，产品数据管理）是一种用于管理产品生命周期内与产品相关的信息和所有与产品相关的过程的技术。</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PDM的作用在于为企业提供一个统一的产品数据管理平台，实现产品数据的集中存储、共享和管理，确保数据的准确性、一致性和完整性。</a:t>
            </a:r>
          </a:p>
        </p:txBody>
      </p:sp>
      <p:pic>
        <p:nvPicPr>
          <p:cNvPr id="6" name="Picture 6"/>
          <p:cNvPicPr>
            <a:picLocks noChangeAspect="1"/>
          </p:cNvPicPr>
          <p:nvPr/>
        </p:nvPicPr>
        <p:blipFill>
          <a:blip r:embed="rId2"/>
          <a:srcRect t="12780" b="1278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6878" b="687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PDM能够支持企业从产品设计、制造、销售到服务等各个环节的协同工作，提高企业的运营效率和市场竞争力。</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PDM定义及作用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支持企业跨部门、跨地域的协同设计和制造，提高团队协作效率。</a:t>
            </a:r>
          </a:p>
        </p:txBody>
      </p:sp>
      <p:sp>
        <p:nvSpPr>
          <p:cNvPr id="11" name="AutoShape 11"/>
          <p:cNvSpPr/>
          <p:nvPr/>
        </p:nvSpPr>
        <p:spPr>
          <a:xfrm>
            <a:off x="5590556" y="405974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确保产品数据的准确性、一致性和完整性，降低因数据错误或不一致导致的成本增加和风险。</a:t>
            </a:r>
          </a:p>
        </p:txBody>
      </p:sp>
      <p:sp>
        <p:nvSpPr>
          <p:cNvPr id="12" name="AutoShape 12"/>
          <p:cNvSpPr/>
          <p:nvPr/>
        </p:nvSpPr>
        <p:spPr>
          <a:xfrm>
            <a:off x="5590556" y="518224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提供灵活的数据访问和权限控制机制，满足不同用户的需求和安全性要求。</a:t>
            </a:r>
          </a:p>
        </p:txBody>
      </p:sp>
      <p:sp>
        <p:nvSpPr>
          <p:cNvPr id="13" name="AutoShape 13"/>
          <p:cNvSpPr/>
          <p:nvPr/>
        </p:nvSpPr>
        <p:spPr>
          <a:xfrm>
            <a:off x="5590556" y="180330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构建统一的产品数据管理平台，实现产品数据的集中管理、共享和交换。</a:t>
            </a:r>
          </a:p>
        </p:txBody>
      </p:sp>
      <p:sp>
        <p:nvSpPr>
          <p:cNvPr id="14" name="AutoShape 14"/>
          <p:cNvSpPr/>
          <p:nvPr/>
        </p:nvSpPr>
        <p:spPr>
          <a:xfrm>
            <a:off x="2642414" y="2923559"/>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5" name="AutoShape 15"/>
          <p:cNvSpPr/>
          <p:nvPr/>
        </p:nvSpPr>
        <p:spPr>
          <a:xfrm>
            <a:off x="2642414" y="405520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16" name="AutoShape 16"/>
          <p:cNvSpPr/>
          <p:nvPr/>
        </p:nvSpPr>
        <p:spPr>
          <a:xfrm>
            <a:off x="2642414" y="5177711"/>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系统建设目标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344" r="273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PDM系统适用于制造业、航空航天、汽车、电子、家电等需要管理复杂产品数据的行业。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使用对象</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DM系统的使用对象包括设计师、工程师、项目经理、生产人员等与产品生命周期相关的各类人员。通过PDM系统，这些人员可以更加高效地进行协同工作，确保产品数据的准确性和一致性，提高企业的运营效率和市场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适用范围及使用对象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系统功能架构与模块</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用户界面层</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实现系统的业务逻辑处理，包括数据管理、流程控制等。</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应用服务层</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数据访问层</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系统支撑层</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提供系统运行的基础设施，包括网络、服务器、操作系统等。</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提供友好的操作界面，支持多种终端设备访问。</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负责数据的存储和访问，支持多种数据库管理系统。</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整体功能架构图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实现产品数据的分类、存储、检索和共享，支持多种数据类型和格式。</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产品数据管理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定义和管理产品数据相关的业务流程，如变更流程、审批流程等。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流程管理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对产品数据进行版本管理，记录数据的变更历史，支持版本比较和回滚。</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版本控制</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控制用户对系统功能和数据的访问权限，确保数据的安全性和保密性。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权限管理</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核心模块介绍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83" r="1358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记录系统运行和用户操作的日志信息，方便故障排查和审计。</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日志管理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系统配置</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数据备份与恢复</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集成与扩展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提供灵活的系统配置功能，支持根据实际需求定制系统功能和界面。</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定期备份系统数据，确保数据的安全性和可恢复性。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提供标准的API接口和开发工具，支持与其他系统的集成和扩展。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辅助模块说明</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数据管理与安全性保障</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06" r="13306"/>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分布式存储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采用分布式存储架构，确保数据的高可用性和可扩展性。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数据加密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对敏感数据进行加密存储，保障数据安全性。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数据压缩</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通过数据压缩技术，减少存储空间占用，提高存储效率。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数据存储方式及策略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188" r="1718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制定定期备份计划，确保数据及时备份，避免数据丢失。</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定期备份</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根据数据类型和重要性，制定不同的备份策略，如全量备份、增量备份等。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备份策略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提供快速恢复机制，确保在数据出现问题时能够及时恢复。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快速恢复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数据备份恢复机制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角色管理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通过角色管理功能，对不同用户分配不同角色，实现权限的精细化管理。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访问控制</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根据用户角色和权限，控制用户对数据的访问和操作，保障数据安全。</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日志审计</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记录用户对数据的操作日志，方便后续审计和追溯。</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权限设置与访问控制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用户界面与操作体验优化</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https://d.book118.com/126042122013010043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16</vt:i4>
      </vt:variant>
    </vt:vector>
  </HeadingPairs>
  <TitlesOfParts>
    <vt:vector baseType="lpstr" size="19">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2024-09-10T20:09:57.062</cp:lastPrinted>
  <dcterms:created xsi:type="dcterms:W3CDTF">2024-09-10T12:09:57Z</dcterms:created>
  <dcterms:modified xsi:type="dcterms:W3CDTF">2024-09-10T12:09:59Z</dcterms:modified>
</cp:coreProperties>
</file>