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5E3AD-EC73-44E5-8ADD-829DCFC5F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4EDA2-013C-4116-B0B4-BBDE5507E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56CB0-EF74-4458-AC30-D7700FACD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B367E-0A4E-48EE-AAB8-E8228849D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6E0169-544C-41E9-B01C-427851837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8B281B-6650-4C01-9848-3609BA7AE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1559C0-E57A-4C18-8A07-D632FFFD6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DC880-9BAA-4613-8F20-0FAF88C39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E434E-AD22-4EBA-85D1-1CCD0CFFD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E4F89-0D3A-419B-9E92-2F98C9105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24EC7-FCD6-4C98-A69D-753540787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4300500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12海洋权益解析\n## 1.海洋权益的基本概念与重要性\n### 1.1海洋权益的定义及其法律依据\n### 1.2海洋权益的重要性及全球海洋治理现状\n### 1.3海洋权益与国家安全、经济发展之间的关系\n## 2.国际海洋法公约与海洋权益保护\n### 2.1联合国海洋法公约的历史背景及其主要内容\n### 2.2国际海洋法公约对海洋权益保护的规定与实践\n### 2.3国际海洋法公约在海洋权益保护中的局限性及挑战\n## 3.主要海洋国家的海洋权益主张与争端\n### 3.1美国、中国、日本等国家的海洋权益主张及其依据\n### 3.2南海、东海等地区的海洋权益争端现状及影响因素\n### 3.3国际法院及其他国际机构在海洋权益争端解决中的作用与局限性\n## 4.海洋资源的开发利用与海洋权益保护\n### 4.1海洋资源的种类及开发利用现状\n### 4.2海洋资源的开发利用与海洋权益保护的冲突与协调\n### 4.3可持续海洋资源开发与海洋权益保护的路径与措施\n## 5.海洋环境保护与海洋权益维护\n### 5.1海洋环境问题的成因及其对海洋权益的影响\n### 5.2国际海洋环境保护合作及其对海洋权益保护的作用\n### 5.3加强海洋环境保护与海洋权益维护的政策建议与实践措施\n## 6.海洋科技发展与海洋权益维护\n### 6.1海洋科技发展的现状及其对海洋权益的影响\n### 6.2海洋科技在海洋权益保护中的应用与前景\n### 6.3加强海洋科技发展与海洋权益维护的策略与措施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12海洋权益解析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海洋权益的基本概念与重要性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海洋权益是指国家在国际法上享有的对海洋的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管辖权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利益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权利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主权：国家对领海、专属经济区和大陆架的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领土主权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管辖权：国家对海洋资源的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开发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的职权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利益：国家对海洋资源的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合理利用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共享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的利益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权利：国家对海洋环境的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的权利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海洋权益的法律依据主要包括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国内法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国际公约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国际法：如《联合国海洋法公约》等，规定了国家在国际海洋法上的权利和义务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国内法：如《海洋法》、《海洋环境保护法》等，规定了国家对海洋资源的开发、利用、保护和管理的法律规定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国际公约：如《生物多样性公约》、《气候变化框架公约》等，规定了国家在海洋环境保护和气候变化等方面的合作与义务</a:t>
            </a:r>
            <a:endParaRPr/>
          </a:p>
        </p:txBody>
      </p: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海洋权益的定义及其法律依据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的维护：海洋权益是国家主权的重要组成部分，对维护国家领土完整和国家安全具有重要意义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的支持：海洋资源是国家经济发展的重要支柱，对国家的经济发展具有重要作用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国际地位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的提升：国家对海洋权益的主张和维护，有助于提升国家在国际舞台上的地位和影响力</a:t>
                </a:r>
                <a:endParaRPr/>
              </a:p>
            </p:txBody>
          </p:sp>
          <p:sp>
            <p:nvSpPr>
              <p:cNvPr id="24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海洋权益的重要性体现在以下几个方面</a:t>
                </a:r>
                <a:endParaRPr/>
              </a:p>
            </p:txBody>
          </p:sp>
          <p:sp>
            <p:nvSpPr>
              <p:cNvPr id="24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国际海洋法公约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：作为全球海洋治理的基本框架，为各国提供了海洋权益保护和合作的平台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区域海洋合作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：如东亚海、南海等地区海洋合作，推动了区域海洋治理的发展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国际海洋组织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：如联合国海洋法公约组织、国际海事组织等，为海洋治理提供了组织支持和协调</a:t>
                </a:r>
                <a:endParaRPr/>
              </a:p>
            </p:txBody>
          </p:sp>
          <p:sp>
            <p:nvSpPr>
              <p:cNvPr id="24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全球海洋治理现状</a:t>
                </a:r>
                <a:endParaRPr/>
              </a:p>
            </p:txBody>
          </p:sp>
          <p:sp>
            <p:nvSpPr>
              <p:cNvPr id="24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海洋权益的重要性及全球海洋治理现状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海洋权益与国家安全、经济发展之间的关系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海洋权益与国家安全的关系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海洋权益是国家主权的重要组成部分，对维护国家领土完整和国家安全具有重要意义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海洋权益的争端和侵犯，可能导致国家间的冲突和紧张，影响国家安全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海洋权益与经济发展的关系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海洋资源是国家经济发展的重要支柱，对国家的经济发展具有重要作用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海洋权益的保护和管理，有助于国家合理利用和开发海洋资源，推动经济发展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国际海洋法公约与海洋权益保护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联合国海洋法公约的历史背景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20世纪50年代至60年代，随着海洋科技的进步和海洋资源的开发利用，海洋权益争端日益激烈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为了维护国际海洋秩序，促进各国海洋资源的合理开发和保护，联合国开始制定海洋法公约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联合国海洋法公约的主要内容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规定了国家领海、专属经济区和大陆架的范围和权利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规定了国家对海洋资源的开发、利用、保护和管理的权利和义务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规定了国家在海洋环境保护和气候变化等方面的合作与义务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联合国海洋法公约的历史背景及其主要内容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规定了国家领海、专属经济区和大陆架的范围和权利，为国家海洋权益保护提供了法律依据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规定了国家对海洋资源的开发、利用、保护和管理的权利和义务，为国家海洋权益保护提供了操作指南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规定了国家在海洋环境保护和气候变化等方面的合作与义务，为国家海洋权益保护提供了合作平台</a:t>
                </a:r>
                <a:endParaRPr/>
              </a:p>
            </p:txBody>
          </p:sp>
          <p:sp>
            <p:nvSpPr>
              <p:cNvPr id="29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国际海洋法公约对海洋权益保护的规定</a:t>
                </a:r>
                <a:endParaRPr/>
              </a:p>
            </p:txBody>
          </p:sp>
          <p:sp>
            <p:nvSpPr>
              <p:cNvPr id="29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各国通过签署和实施海洋法公约，明确了各自的海洋权益范围，减少了海洋权益争端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各国通过海洋法公约的争端解决机制，处理海洋权益争端，维护了国际海洋秩序</a:t>
                </a:r>
                <a:endParaRPr/>
              </a:p>
            </p:txBody>
          </p:sp>
          <p:sp>
            <p:nvSpPr>
              <p:cNvPr id="29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国际海洋法公约在海洋权益保护实践中的影响</a:t>
                </a:r>
                <a:endParaRPr/>
              </a:p>
            </p:txBody>
          </p:sp>
          <p:sp>
            <p:nvSpPr>
              <p:cNvPr id="29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国际海洋法公约对海洋权益保护的规定与实践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国际海洋法公约在海洋权益保护中的局限性</a:t>
                </a:r>
                <a:endParaRPr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海洋法公约的规定具有一定的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模糊性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，导致部分海洋权益争端难以解决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海洋法公约的执行力度不足，部分国家在海洋权益保护方面的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难以得到有效制约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国际海洋法公约在海洋权益保护中的挑战</a:t>
                </a:r>
                <a:endParaRPr/>
              </a:p>
            </p:txBody>
          </p:sp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随着海洋资源的开发和利用，海洋权益争端日益复杂，需要海洋法公约不断调整和更新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面对全球气候变化和海洋环境保护等新问题，海洋法公约需要加强与相关国际公约的协调和合作</a:t>
                </a:r>
                <a:endParaRPr/>
              </a:p>
            </p:txBody>
          </p:sp>
          <p:sp>
            <p:nvSpPr>
              <p:cNvPr id="3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国际海洋法公约在海洋权益保护中的局限性及挑战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主要海洋国家的海洋权益主张与争端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美国的海洋权益主张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航行自由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无害通过权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，反对他国对海洋的过度管辖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主张对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国际海底区域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的资源开发和保护权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中国的海洋权益主张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主张对南海诸岛及其附近海域的主权，反对他国对南海诸岛的侵犯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主张对东海钓鱼岛及其附近海域的主权，反对他国对钓鱼岛及其附近海域的侵犯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日本的海洋权益主张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主张对东海钓鱼岛及其附近海域的主权，反对中国对该地区的主权主张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主张对南海诸岛及其附近海域的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航行自由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无害通过权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，反对他国对南海的过度管辖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美国、中国、日本等国家的海洋权益主张及其依据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南海地区的海洋权益争端现状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中国、菲律宾、越南等国家对南海诸岛及其附近海域的主权主张存在争议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美国、日本等国家对南海的航行自由和无害通过权主张存在争议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东海地区的海洋权益争端现状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中国、日本等国家对东海钓鱼岛及其附近海域的主权主张存在争议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韩国、日本等国家对东海的航行自由和无害通过权主张存在争议</a:t>
                </a:r>
                <a:endParaRPr/>
              </a:p>
            </p:txBody>
          </p:sp>
          <p:pic>
            <p:nvPicPr>
              <p:cNvPr id="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地理因素：南海、东海等地区地理位置复杂，涉及多个国家的主权和利益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政治因素：各国政治立场和战略目标不同，导致海洋权益争端复杂化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经济因素：海洋资源开发和利用的利益驱动，加剧了海洋权益争端</a:t>
                </a:r>
                <a:endParaRPr/>
              </a:p>
            </p:txBody>
          </p:sp>
          <p:pic>
            <p:nvPicPr>
              <p:cNvPr id="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南海、东海等地区的海洋权益争端现状及影响因素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国际法院及其他国际机构在海洋权益争端解决中的作用与局限性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国际法院在海洋权益争端解决中的作用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为各国提供海洋权益争端的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裁判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，有助于维护国际海洋秩序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通过国际法院的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争端解决机制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，处理海洋权益争端，减少冲突和紧张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国际法院在海洋权益争端解决中的局限性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国际法院的裁判具有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强制性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，但执行力度不足，难以对违约行为产生有效制约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国际法院的裁判过程复杂，耗时较长，难以满足快速解决海洋权益争端的需求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https://d.book118.com/126043005003010052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12海洋权益解析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2024-09-18T02:29:55.699</cp:lastPrinted>
  <dcterms:created xsi:type="dcterms:W3CDTF">2024-09-17T18:29:55Z</dcterms:created>
  <dcterms:modified xsi:type="dcterms:W3CDTF">2024-09-17T18:29:57Z</dcterms:modified>
</cp:coreProperties>
</file>