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71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23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570AC-517C-4BF7-98D8-846711AF0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4C75B-742C-4BDD-A5E2-11CDB0E73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47723-5C58-4EEB-A0C8-57CDC62F7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97A65-F1BE-4FF3-B389-2678E7464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8BB561-38C6-4B78-B409-37DC63FF7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26178B-2B21-4E6A-A521-7898CA1B7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D8A108-704D-4DF4-8E6C-EE2D93DA5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BBBA8-54A7-4534-A372-235EBA951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0E3300-8FE2-4AFF-93D4-6E263D9F4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E1150-7A69-4D6D-AD8F-E0B69D25C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F871F-B0D5-4F00-91AA-6CF897CC8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701" r:id="rId2"/>
    <p:sldLayoutId id="2147490702" r:id="rId3"/>
    <p:sldLayoutId id="2147490703" r:id="rId4"/>
    <p:sldLayoutId id="2147490704" r:id="rId5"/>
    <p:sldLayoutId id="2147490705" r:id="rId6"/>
    <p:sldLayoutId id="2147490706" r:id="rId7"/>
    <p:sldLayoutId id="2147490707" r:id="rId8"/>
    <p:sldLayoutId id="2147490708" r:id="rId9"/>
    <p:sldLayoutId id="2147490709" r:id="rId10"/>
    <p:sldLayoutId id="214749071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22" Type="http://schemas.openxmlformats.org/officeDocument/2006/relationships/tags" Target="../tags/tag202.xml" /><Relationship Id="rId23" Type="http://schemas.openxmlformats.org/officeDocument/2006/relationships/tags" Target="../tags/tag203.xml" /><Relationship Id="rId24" Type="http://schemas.openxmlformats.org/officeDocument/2006/relationships/tags" Target="../tags/tag204.xml" /><Relationship Id="rId25" Type="http://schemas.openxmlformats.org/officeDocument/2006/relationships/tags" Target="../tags/tag205.xml" /><Relationship Id="rId26" Type="http://schemas.openxmlformats.org/officeDocument/2006/relationships/tags" Target="../tags/tag206.xml" /><Relationship Id="rId27" Type="http://schemas.openxmlformats.org/officeDocument/2006/relationships/tags" Target="../tags/tag207.xml" /><Relationship Id="rId28" Type="http://schemas.openxmlformats.org/officeDocument/2006/relationships/tags" Target="../tags/tag208.xml" /><Relationship Id="rId29" Type="http://schemas.openxmlformats.org/officeDocument/2006/relationships/tags" Target="../tags/tag209.xml" /><Relationship Id="rId3" Type="http://schemas.openxmlformats.org/officeDocument/2006/relationships/tags" Target="../tags/tag183.xml" /><Relationship Id="rId30" Type="http://schemas.openxmlformats.org/officeDocument/2006/relationships/tags" Target="../tags/tag210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4400300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澳大利亚区域地理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,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澳大利亚的地理位置和自然环境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澳大利亚的地形地貌</a:t>
            </a:r>
            <a:endParaRPr lang="zh-CN" altLang="en-US" sz="2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澳大利亚的资源</a:t>
            </a:r>
            <a:endParaRPr lang="zh-CN" altLang="en-US" sz="2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澳大利亚的人口和城市</a:t>
            </a:r>
            <a:endParaRPr lang="zh-CN" altLang="en-US" sz="2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澳大利亚的经济</a:t>
            </a:r>
            <a:endParaRPr lang="zh-CN" altLang="en-US" sz="2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澳大利亚的地理位置和自然环境</a:t>
            </a:r>
            <a:endParaRPr lang="zh-CN" altLang="en-US">
              <a:sym typeface="+mn-lt"/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地理位置</a:t>
            </a:r>
            <a:endParaRPr lang="zh-CN" altLang="en-US"/>
          </a:p>
        </p:txBody>
      </p:sp>
      <p:sp>
        <p:nvSpPr>
          <p:cNvPr id="104897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南回归线穿过中部，大部分地区位于热带和亚热带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位于南半球，东半球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东临太平洋，西临印度洋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海岸线长，岛屿众多，地形多样，包括平原、高原、山地等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自然环境</a:t>
            </a:r>
            <a:endParaRPr lang="zh-CN" altLang="en-US"/>
          </a:p>
        </p:txBody>
      </p:sp>
      <p:sp>
        <p:nvSpPr>
          <p:cNvPr id="104902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气候：热带、亚热带、温带、寒带等多种气候类型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地形：平原、高原、山地、沙漠等多种地形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植被：热带雨林、草原、沙漠等多种植被类型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动物：袋鼠、考拉、鸸鹋等多种特有动物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气候特点</a:t>
            </a:r>
            <a:endParaRPr lang="zh-CN" altLang="en-US"/>
          </a:p>
        </p:txBody>
      </p:sp>
      <p:sp>
        <p:nvSpPr>
          <p:cNvPr id="104907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东部沿海地区为湿润气候，西部内陆地区为干旱气候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澳大利亚位于南半球，气候类型多样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北部为热带气候，南部为温带气候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澳大利亚的季节与北半球相反，夏季为12月至2月，冬季为6月至8月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澳大利亚的地形地貌</a:t>
            </a:r>
            <a:endParaRPr lang="zh-CN" altLang="en-US">
              <a:sym typeface="+mn-lt"/>
            </a:endParaRPr>
          </a:p>
        </p:txBody>
      </p:sp>
      <p:sp>
        <p:nvSpPr>
          <p:cNvPr id="10491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大分水岭</a:t>
            </a:r>
            <a:endParaRPr lang="zh-CN" altLang="en-US"/>
          </a:p>
        </p:txBody>
      </p:sp>
      <p:sp>
        <p:nvSpPr>
          <p:cNvPr id="104920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影响：对澳大利亚的气候、水文、植被等产生重要影响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旅游：大分水岭是澳大利亚著名的旅游胜地，拥有丰富的自然景观和野生动物资源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位置：位于澳大利亚的东部，是澳大利亚最大的山脉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特点：地势高峻，地形复杂，气候多样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西部沙漠</a:t>
            </a:r>
            <a:endParaRPr lang="zh-CN" altLang="en-US"/>
          </a:p>
        </p:txBody>
      </p:sp>
      <p:sp>
        <p:nvSpPr>
          <p:cNvPr id="104925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地理位置：位于澳大利亚西部，包括大沙漠、维多利亚沙漠等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气候特征：干旱、炎热，降雨稀少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植被特点：以耐旱植物为主，如仙人掌、龙舌兰等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动物种类：以适应干旱环境的动物为主，如袋鼠、骆驼等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大自流盆地</a:t>
            </a:r>
            <a:endParaRPr lang="zh-CN" altLang="en-US"/>
          </a:p>
        </p:txBody>
      </p:sp>
      <p:sp>
        <p:nvSpPr>
          <p:cNvPr id="104930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形成原因：地壳运动和地下水运动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位置：位于澳大利亚中部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特点：是世界上最大的自流盆地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资源：丰富的矿产资源和地下水资源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海岸线</a:t>
            </a:r>
            <a:endParaRPr lang="zh-CN" altLang="en-US"/>
          </a:p>
        </p:txBody>
      </p:sp>
      <p:sp>
        <p:nvSpPr>
          <p:cNvPr id="104936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澳大利亚海岸线总长度超过36,000公里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7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海岸线类型多样，包括沙滩、悬崖、岩石海岸等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7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海岸线附近有许多著名的旅游景点，如大堡礁、悉尼歌剧院等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8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海岸线附近有许多港口城市，如悉尼、墨尔本等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澳大利亚的资源</a:t>
            </a:r>
            <a:endParaRPr lang="zh-CN" altLang="en-US">
              <a:sym typeface="+mn-lt"/>
            </a:endParaRPr>
          </a:p>
        </p:txBody>
      </p:sp>
      <p:sp>
        <p:nvSpPr>
          <p:cNvPr id="10494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PART04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矿产资源</a:t>
            </a:r>
            <a:endParaRPr lang="zh-CN" altLang="en-US"/>
          </a:p>
        </p:txBody>
      </p:sp>
      <p:sp>
        <p:nvSpPr>
          <p:cNvPr id="104948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9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9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9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9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0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0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0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澳大利亚是全球最大的铁矿石出口国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铜、镍、锌等金属矿产资源丰富，主要分布在昆士兰州和西澳大利亚州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铝土矿储量丰富，主要分布在西澳大利亚州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煤炭资源丰富，主要分布在新南威尔士州和昆士兰州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农业资源</a:t>
            </a:r>
            <a:endParaRPr lang="zh-CN" altLang="en-US"/>
          </a:p>
        </p:txBody>
      </p:sp>
      <p:sp>
        <p:nvSpPr>
          <p:cNvPr id="104956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澳大利亚拥有丰富的农业资源，包括土地、气候、水源等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澳大利亚的农业主要分布在东部沿海地区，如新南威尔士州、维多利亚州等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澳大利亚的主要农产品包括小麦、大麦、棉花、羊毛等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澳大利亚的农业技术先进，机械化程度高，生产效率高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森林资源</a:t>
            </a:r>
            <a:endParaRPr lang="zh-CN" altLang="en-US"/>
          </a:p>
        </p:txBody>
      </p:sp>
      <p:sp>
        <p:nvSpPr>
          <p:cNvPr id="104960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澳大利亚的森林资源具有很高的生态价值和经济价值，如木材、药材、食品等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澳大利亚拥有丰富的森林资源，包括热带雨林、温带雨林、亚热带雨林等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澳大利亚的森林覆盖率高，是全球森林覆盖率最高的国家之一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澳大利亚的森林资源也面临着一些挑战，如气候变化、森林火灾等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https://d.book118.com/126044003002010052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34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4"/>
  <p:tag name="KSO_WM_UNIT_TYPE" val="e"/>
  <p:tag name="KSO_WM_UNIT_VALUE" val="13"/>
</p:tagLst>
</file>

<file path=ppt/tags/tag181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Office Theme</vt:lpstr>
      <vt:lpstr>澳大利亚区域地理</vt:lpstr>
      <vt:lpstr>目录</vt:lpstr>
      <vt:lpstr>单击添加章节标题</vt:lpstr>
      <vt:lpstr>澳大利亚的地理位置和自然环境</vt:lpstr>
      <vt:lpstr>PowerPoint Presentation</vt:lpstr>
      <vt:lpstr>地理位置</vt:lpstr>
      <vt:lpstr>自然环境</vt:lpstr>
      <vt:lpstr>气候特点</vt:lpstr>
      <vt:lpstr>澳大利亚的地形地貌</vt:lpstr>
      <vt:lpstr>PowerPoint Presentation</vt:lpstr>
      <vt:lpstr>大分水岭</vt:lpstr>
      <vt:lpstr>西部沙漠</vt:lpstr>
      <vt:lpstr>大自流盆地</vt:lpstr>
      <vt:lpstr>海岸线</vt:lpstr>
      <vt:lpstr>澳大利亚的资源</vt:lpstr>
      <vt:lpstr>PowerPoint Presentation</vt:lpstr>
      <vt:lpstr>矿产资源</vt:lpstr>
      <vt:lpstr>农业资源</vt:lpstr>
      <vt:lpstr>森林资源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2024-09-18T02:11:10.624</cp:lastPrinted>
  <dcterms:created xsi:type="dcterms:W3CDTF">2024-09-17T18:11:10Z</dcterms:created>
  <dcterms:modified xsi:type="dcterms:W3CDTF">2024-09-17T18:11:12Z</dcterms:modified>
</cp:coreProperties>
</file>