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9F982-6039-4630-945E-A4ED29F2D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F5587-184A-41E8-A36D-806B785E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01DA4-58BF-45E6-86CC-80C639E2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E60F9-DCD4-4DEC-8A76-979A0EE3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962BE-C540-4C9C-8B76-9CF66788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A15F6-8449-412A-ACC2-60BDA3C5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AABA4-B894-441C-A416-A530C344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33184-EE05-433B-8994-4CA1959E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F2FF-BDCB-4C84-939F-93F2F63A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B9A78-A461-477C-88B3-073FBE27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E3DBF-271F-4D22-9E55-3FA1117F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4404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职高心理健康教案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了解心理健康的基本概念和标准。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掌握常见的心理调适方法。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理解压力对心理健康的影响及应对策略。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945" r="39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能够运用心理调适方法调节自己的情绪和压力。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学会与他人有效沟通，建立良好的人际关系。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培养解决问题的能力，提高应对挫折和困难的能力。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树立正确的心理健康观念，重视个人心理健康。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培养积极乐观的生活态度，增强自信心。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学会关心他人，增强社会责任感和集体归属感。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通过本节课的学习，学生们将了解心理健康的重要性，掌握一些常见的心理调适方法，并能够在日常生活中运用所学知识调节自己的情绪和压力，提高应对挫折和困难的能力。同时，学生们将树立正确的心理健康观念，培养积极乐观的生活态度，增强自信心，关心他人，增强社会责任感和集体归属感。这些目标的实现将有助于学生们更好地适应社会和生活，促进其全面发展和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理解心理健康的概念及其在职场中的重要性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心理健康是指个体在心理、情感和社交方面的良好状态，对于个人的工作和生活质量至关重要。在职场中，良好的心理健康有助于提高工作效率、减少压力和焦虑，促进个人和团队的和谐发展。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了解常见的心理问题及其应对策略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在职场中，常见的心理问题包括工作压力、职业倦怠、人际关系紧张等。针对这些问题，可以采取有效的应对方法，如调整工作方式、寻求支持、进行放松训练等，以缓解压力和焦虑，保持心理平衡。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常见的心理问题与应对方法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掌握保持心理健康的技巧和方法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保持心理健康需要一定的技巧和方法，如积极应对压力、合理规划时间、培养兴趣爱好、建立良好的人际关系等。通过这些技巧和方法，可以帮助个人在职场中更好地应对挑战和压力，保持身心健康。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保持心理健康的技巧与方法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https://d.book118.com/126044044124010051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2024-09-17T08:06:38.044</cp:lastPrinted>
  <dcterms:created xsi:type="dcterms:W3CDTF">2024-09-17T00:06:38Z</dcterms:created>
  <dcterms:modified xsi:type="dcterms:W3CDTF">2024-09-17T00:06:40Z</dcterms:modified>
</cp:coreProperties>
</file>