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199A8E-EB4B-4E2E-8BFE-A94D794F02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6E3408-F113-4A6E-9C84-1E63ACA5C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55EA79-0AEF-4FBC-9C9C-FB22C11B4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3BFBF1-FCAE-44AB-B61B-3F396F2CF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F093B3-EB19-471B-9917-F3DC2FE8C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A8D533-D0BF-4758-B20D-98165DB42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3588732-E352-4682-AAAA-CB57EA46F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6C3299-41C9-4CF0-AC98-BFE438AAB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DE7CC3-A239-4402-A84F-21FE8EAB2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F5A8D6-3AFD-4D0D-9A30-B8CA50347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3DCB9-DD62-451F-8FF1-24C1437066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045122231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无人零售商人才培养的知识管理策略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无人零售商人才培养现状及挑战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知识管理策略构建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知识获取与整合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知识应用与创新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知识保护与风险管理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实施与评估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8363" b="836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165" b="316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无人零售业的快速发展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随着科技的进步和消费者需求的变化，无人零售业迅速崛起，成为零售业的新趋势。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人才培养的挑战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无人零售业的发展对人才提出了新的要求，传统的人才培养模式已无法满足行业发展的需要。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知识管理的重要性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在无人零售商人才培养中，知识管理对于提高培养效率、促进知识共享和创新具有重要意义。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知识管理在无人零售商人才培养中的重要性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构建完善的知识体系：通过知识管理，可以整理和归纳无人零售业的相关知识，形成完善的知识体系，为人才培养提供全面的学习资源。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促进知识共享与交流：知识管理可以促进企业内部的知识共享与交流，使员工能够快速获取所需的知识，提高工作效率。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推动知识创新与应用：知识管理不仅关注知识的存储和传递，更重视知识的创新和应用。通过知识管理，可以激发员工的创新意识和能力，推动企业在无人零售领域的创新发展。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人才培养质量：通过知识管理，可以针对无人零售业的特点和需求，制定个性化的人才培养方案，提高人才培养的针对性和实效性。同时，知识管理还可以帮助企业及时跟踪和评估人才培养的效果，不断优化培养策略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无人零售商人才培养现状及挑战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5933" r="5933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目前，无人零售行业对于基础操作岗位的人才储备相对充足，如收银员、理货员等。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初级人才储备充足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然而，对于中高级管理岗位和专业技术岗位，如数据分析师、软件开发工程师等，人才供给严重不足。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中高级人才稀缺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部分培训机构和课程未能紧跟市场动态和技术发展趋势，导致培训内容与实际工作需求存在差距。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培训内容与市场需求脱节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由于竞争激烈和人才稀缺，无人零售商在吸引和留住优秀人才方面面临巨大挑战。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人才流失严重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针对中高级人才的培训通常需要投入大量时间和资金，对企业来说成本较高。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培训成本高昂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无人零售技术发展迅速，相关知识和技能更新换代速度快，要求人才具备持续学习和创新能力。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知识更新迅速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无人零售涉及多个领域的知识和技能，如人工智能、物联网、数据分析等，目前跨领域合作和交流尚不充分。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跨领域合作不足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知识管理策略构建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优化组织决策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通过收集、整理和分析内外部知识，为组织决策提供有力支持，提高决策的科学性和准确性。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提升员工专业能力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通过知识管理，使员工能够快速获取所需的专业知识和技能，提高工作效率和解决问题的能力。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促进知识共享与创新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建立一个开放的知识共享平台，鼓励员工分享经验、交流想法，从而激发创新思维和跨界合作。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明确知识管理目标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深入了解无人零售业务的需求，分析员工所需的知识、技能和素质，为知识管理提供明确的方向。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知识需求分析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知识资源盘点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317" r="253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知识管理实施计划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3804" r="2380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对现有知识资源进行梳理和分类，明确知识的来源、存储方式和传播途径。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制定详细的知识管理实施计划，包括知识的获取、整理、存储、共享、应用和创新等环节。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制定知识管理计划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构建知识管理体系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知识获取与整理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通过多渠道获取内外部知识，包括专业书籍、研究报告、行业会议等，并进行分类整理，形成系统化的知识库。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知识存储与共享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建立统一的知识管理平台，实现知识的集中存储和共享，方便员工随时随地获取所需知识。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知识应用与创新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鼓励员工将所学知识应用于实际工作中，提高工作效率和解决问题的能力，同时激发创新思维，推动无人零售业务的创新发展。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知识更新与优化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定期评估知识的有效性和适用性，及时更新和优化知识库，确保知识的时效性和准确性。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知识获取与整合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通过收集、整理和分类公司内部的历史数据、经验教训、最佳实践等，形成可供员工随时查阅和学习的内部知识库。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建立内部知识库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鼓励公司内部专家分享经验，通过讲座、研讨会、工作坊等形式，将专家的隐性知识显性化，并传递给更多员工。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专家经验传承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379" r="13379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根据员工需求和公司战略，设计开发内部培训课程，提升员工的专业技能和知识水平。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内部培训课程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内部知识挖掘与整理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https://d.book118.com/126045122231010050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2024-09-16T10:18:09.975</cp:lastPrinted>
  <dcterms:created xsi:type="dcterms:W3CDTF">2024-09-16T02:18:09Z</dcterms:created>
  <dcterms:modified xsi:type="dcterms:W3CDTF">2024-09-16T02:18:12Z</dcterms:modified>
</cp:coreProperties>
</file>